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6" r:id="rId3"/>
    <p:sldId id="287" r:id="rId4"/>
    <p:sldId id="288" r:id="rId5"/>
    <p:sldId id="289" r:id="rId6"/>
    <p:sldId id="296" r:id="rId7"/>
    <p:sldId id="297" r:id="rId8"/>
    <p:sldId id="290" r:id="rId9"/>
    <p:sldId id="291" r:id="rId10"/>
    <p:sldId id="292" r:id="rId11"/>
    <p:sldId id="293" r:id="rId12"/>
    <p:sldId id="295" r:id="rId13"/>
    <p:sldId id="294" r:id="rId14"/>
    <p:sldId id="257" r:id="rId15"/>
    <p:sldId id="258" r:id="rId16"/>
    <p:sldId id="259" r:id="rId17"/>
    <p:sldId id="260" r:id="rId18"/>
    <p:sldId id="261" r:id="rId19"/>
    <p:sldId id="262" r:id="rId20"/>
    <p:sldId id="263" r:id="rId21"/>
    <p:sldId id="264" r:id="rId22"/>
    <p:sldId id="265" r:id="rId23"/>
    <p:sldId id="266" r:id="rId24"/>
    <p:sldId id="267" r:id="rId25"/>
    <p:sldId id="268" r:id="rId26"/>
    <p:sldId id="269" r:id="rId27"/>
    <p:sldId id="270" r:id="rId28"/>
    <p:sldId id="271" r:id="rId29"/>
    <p:sldId id="272" r:id="rId30"/>
    <p:sldId id="273" r:id="rId31"/>
    <p:sldId id="274" r:id="rId32"/>
    <p:sldId id="275" r:id="rId33"/>
    <p:sldId id="276" r:id="rId34"/>
    <p:sldId id="277" r:id="rId35"/>
    <p:sldId id="278" r:id="rId36"/>
    <p:sldId id="279" r:id="rId37"/>
    <p:sldId id="280" r:id="rId38"/>
    <p:sldId id="281" r:id="rId39"/>
    <p:sldId id="282" r:id="rId40"/>
    <p:sldId id="283" r:id="rId41"/>
    <p:sldId id="284" r:id="rId42"/>
    <p:sldId id="285" r:id="rId43"/>
    <p:sldId id="298" r:id="rId44"/>
    <p:sldId id="299" r:id="rId45"/>
    <p:sldId id="300" r:id="rId46"/>
    <p:sldId id="301" r:id="rId4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1C5161A-4754-4C30-9F99-D4698086A7EC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95D8DD9-BA87-4367-90B0-FE61ABAAEE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5161A-4754-4C30-9F99-D4698086A7EC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8DD9-BA87-4367-90B0-FE61ABAAEE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5161A-4754-4C30-9F99-D4698086A7EC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8DD9-BA87-4367-90B0-FE61ABAAEE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1C5161A-4754-4C30-9F99-D4698086A7EC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95D8DD9-BA87-4367-90B0-FE61ABAAEE1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1C5161A-4754-4C30-9F99-D4698086A7EC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95D8DD9-BA87-4367-90B0-FE61ABAAEE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5161A-4754-4C30-9F99-D4698086A7EC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8DD9-BA87-4367-90B0-FE61ABAAEE1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5161A-4754-4C30-9F99-D4698086A7EC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8DD9-BA87-4367-90B0-FE61ABAAEE1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1C5161A-4754-4C30-9F99-D4698086A7EC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95D8DD9-BA87-4367-90B0-FE61ABAAEE1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5161A-4754-4C30-9F99-D4698086A7EC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8DD9-BA87-4367-90B0-FE61ABAAEE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1C5161A-4754-4C30-9F99-D4698086A7EC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95D8DD9-BA87-4367-90B0-FE61ABAAEE1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1C5161A-4754-4C30-9F99-D4698086A7EC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95D8DD9-BA87-4367-90B0-FE61ABAAEE1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1C5161A-4754-4C30-9F99-D4698086A7EC}" type="datetimeFigureOut">
              <a:rPr lang="cs-CZ" smtClean="0"/>
              <a:pPr/>
              <a:t>2.10.2014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95D8DD9-BA87-4367-90B0-FE61ABAAEE1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Vázání slámy- tvorba ozdob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ZS1BK_AT1 Aplikace </a:t>
            </a:r>
            <a:r>
              <a:rPr lang="cs-CZ" dirty="0" smtClean="0"/>
              <a:t>techniky 1</a:t>
            </a:r>
          </a:p>
          <a:p>
            <a:r>
              <a:rPr lang="cs-CZ" smtClean="0"/>
              <a:t>21.11. </a:t>
            </a:r>
            <a:r>
              <a:rPr lang="cs-CZ" dirty="0" smtClean="0"/>
              <a:t>2014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Barvení slámy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Slámu barvíme pomocí barev na bavlnu (Duha...). Barví se sláma pšeničná (nikoliv žitná). Barva ulpí jen uvnitř stébla a zvenku je nevýrazná, proto je vhodné používat tuto techniku jen při rozžehlování stébla. Výborně se hodí na polepovaná přáníčka či velikonoční vajíčka.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Lepení slámy</a:t>
            </a:r>
            <a:endParaRPr lang="cs-CZ" dirty="0"/>
          </a:p>
        </p:txBody>
      </p:sp>
      <p:sp>
        <p:nvSpPr>
          <p:cNvPr id="44034" name="AutoShape 2" descr="http://www.velikonoce.org/wp-content/uploads/2009/02/kraslice-16-150x15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4036" name="AutoShape 4" descr="http://www.velikonoce.org/wp-content/uploads/2009/02/kraslice-16-150x15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4038" name="AutoShape 6" descr="http://www.velikonoce.org/wp-content/uploads/2009/02/kraslice-16-150x15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4040" name="AutoShape 8" descr="http://www.velikonoce.org/wp-content/uploads/2009/02/kraslice-1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4042" name="AutoShape 10" descr="http://www.velikonoce.org/wp-content/uploads/2009/02/kraslice-1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44043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1728355"/>
            <a:ext cx="4929222" cy="4088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Lepení slámy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Vejce obarvíme a lepíme na ně slámu. </a:t>
            </a:r>
          </a:p>
          <a:p>
            <a:r>
              <a:rPr lang="cs-CZ" dirty="0" smtClean="0"/>
              <a:t>Nejlepší je ječná </a:t>
            </a:r>
          </a:p>
          <a:p>
            <a:r>
              <a:rPr lang="cs-CZ" dirty="0" smtClean="0"/>
              <a:t>Po její délce nařízneme ostrým nožem, namočíme a rozžehlíme na proužky. </a:t>
            </a:r>
          </a:p>
          <a:p>
            <a:r>
              <a:rPr lang="cs-CZ" dirty="0" smtClean="0"/>
              <a:t>Ze stébel trávy můžeme nastříhat různé obrazce a z nich pak sestavovat vzory. </a:t>
            </a:r>
          </a:p>
          <a:p>
            <a:r>
              <a:rPr lang="cs-CZ" dirty="0" smtClean="0"/>
              <a:t>Vhodným lepidlem na přilepení je Klovatina nebo Herkules. </a:t>
            </a:r>
          </a:p>
          <a:p>
            <a:r>
              <a:rPr lang="cs-CZ" dirty="0" smtClean="0"/>
              <a:t>Tato technika je všeobecně pracná, ale výsledek pak všichni obdivují.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Lepení slámy</a:t>
            </a:r>
            <a:endParaRPr lang="cs-CZ" dirty="0"/>
          </a:p>
        </p:txBody>
      </p:sp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7" y="1657092"/>
            <a:ext cx="5484718" cy="4557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Pomůcky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sláma (nejlépe pšeničná nebo žitná) - lze koupit i v hobby marketech (OBI, </a:t>
            </a:r>
            <a:r>
              <a:rPr lang="cs-CZ" dirty="0" err="1"/>
              <a:t>Bauhaus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/>
              <a:t>misku s teplou vodou</a:t>
            </a:r>
          </a:p>
          <a:p>
            <a:r>
              <a:rPr lang="cs-CZ" dirty="0"/>
              <a:t>nůžky, jehla, </a:t>
            </a:r>
            <a:r>
              <a:rPr lang="cs-CZ" dirty="0" smtClean="0"/>
              <a:t>pevná niť (perlovka) nebo </a:t>
            </a:r>
            <a:r>
              <a:rPr lang="cs-CZ" dirty="0"/>
              <a:t>bavlnka (barva záleží na Vašem výběru)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Pomůcky</a:t>
            </a:r>
            <a:endParaRPr lang="cs-CZ" dirty="0"/>
          </a:p>
        </p:txBody>
      </p:sp>
      <p:pic>
        <p:nvPicPr>
          <p:cNvPr id="10242" name="Picture 2" descr="jk_postup_andel+hvezdicka_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571612"/>
            <a:ext cx="6572296" cy="49292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slámy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Nejříve</a:t>
            </a:r>
            <a:r>
              <a:rPr lang="cs-CZ" dirty="0"/>
              <a:t> si slámu očistíme - zbavíme ji listů, odstřihneme klasy. Takto připravenou slámu namočíme do misky s teplou vodou (doba namáčení nejméně </a:t>
            </a:r>
            <a:r>
              <a:rPr lang="cs-CZ" dirty="0" smtClean="0"/>
              <a:t>15 </a:t>
            </a:r>
            <a:r>
              <a:rPr lang="cs-CZ" dirty="0"/>
              <a:t>min).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slámy</a:t>
            </a:r>
            <a:endParaRPr lang="cs-CZ" dirty="0"/>
          </a:p>
        </p:txBody>
      </p:sp>
      <p:pic>
        <p:nvPicPr>
          <p:cNvPr id="16386" name="Picture 2" descr="jk_postup_andel+hvezdicka_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571612"/>
            <a:ext cx="6572296" cy="49292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</a:t>
            </a:r>
            <a:endParaRPr lang="cs-CZ" dirty="0"/>
          </a:p>
        </p:txBody>
      </p:sp>
      <p:pic>
        <p:nvPicPr>
          <p:cNvPr id="18434" name="Picture 2" descr="jk_postup_andel+hvezdicka_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625190"/>
            <a:ext cx="6429420" cy="48220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Tělo andělíčka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Na </a:t>
            </a:r>
            <a:r>
              <a:rPr lang="cs-CZ" dirty="0"/>
              <a:t>tělo andělíčka si připravíme asi </a:t>
            </a:r>
            <a:r>
              <a:rPr lang="cs-CZ" dirty="0" smtClean="0"/>
              <a:t>8    </a:t>
            </a:r>
            <a:r>
              <a:rPr lang="cs-CZ" dirty="0"/>
              <a:t>namočených stébel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Sláma a slaměné výrobky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Sláma se používala vždy k užitkovým účelům a to na různé ošatky na chleba či jako slaměné vázy na uskladnění obilí. </a:t>
            </a:r>
          </a:p>
          <a:p>
            <a:r>
              <a:rPr lang="cs-CZ" dirty="0" smtClean="0"/>
              <a:t>Využívalo se hlavně jejích tepelných a izolačních vlastností pro uchování potravin.</a:t>
            </a:r>
          </a:p>
          <a:p>
            <a:r>
              <a:rPr lang="cs-CZ" dirty="0" smtClean="0"/>
              <a:t>Až v 19. stol. nastupuje její využití pro dekorační účely.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Tělo andělíčka</a:t>
            </a:r>
            <a:endParaRPr lang="cs-CZ" dirty="0"/>
          </a:p>
        </p:txBody>
      </p:sp>
      <p:pic>
        <p:nvPicPr>
          <p:cNvPr id="19458" name="Picture 2" descr="jk_postup_andelicek_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446594"/>
            <a:ext cx="6643734" cy="49828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Vázání stébel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Stébla </a:t>
            </a:r>
            <a:r>
              <a:rPr lang="cs-CZ" dirty="0"/>
              <a:t>na jednom konci asi 1 cm od okraje svážeme nití a zajistíme dvojitým uzlem.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Úvazy</a:t>
            </a:r>
            <a:endParaRPr lang="cs-CZ" dirty="0"/>
          </a:p>
        </p:txBody>
      </p:sp>
      <p:pic>
        <p:nvPicPr>
          <p:cNvPr id="21506" name="Picture 2" descr="jk_postup_andelicek_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500174"/>
            <a:ext cx="6286544" cy="47149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Přeložení stébel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Stébla </a:t>
            </a:r>
            <a:r>
              <a:rPr lang="cs-CZ" dirty="0"/>
              <a:t>začneme jedno po druhém ohýbat dolů.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Přeložení stébel</a:t>
            </a:r>
            <a:endParaRPr lang="cs-CZ" dirty="0"/>
          </a:p>
        </p:txBody>
      </p:sp>
      <p:pic>
        <p:nvPicPr>
          <p:cNvPr id="23554" name="Picture 2" descr="jk_postup_andelicek_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410876"/>
            <a:ext cx="6500858" cy="4875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Srovnání stébel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Všechna stébla rovnoměrně srovnat po obvodu  pod úvazem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Srovnání stébel</a:t>
            </a:r>
            <a:endParaRPr lang="cs-CZ" dirty="0"/>
          </a:p>
        </p:txBody>
      </p:sp>
      <p:pic>
        <p:nvPicPr>
          <p:cNvPr id="25602" name="Picture 2" descr="jk_postup_andelicek_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4917" y="1428737"/>
            <a:ext cx="6324585" cy="47434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Vytvoření hlavičky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Stébla </a:t>
            </a:r>
            <a:r>
              <a:rPr lang="cs-CZ" dirty="0"/>
              <a:t>asi 1-1,5 cm pod ohnutím opět svážeme nití </a:t>
            </a:r>
            <a:r>
              <a:rPr lang="cs-CZ" dirty="0" smtClean="0"/>
              <a:t>a </a:t>
            </a:r>
            <a:r>
              <a:rPr lang="cs-CZ" dirty="0"/>
              <a:t>vznikne nám hlavička anděla.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Hlavička andělíčka</a:t>
            </a:r>
            <a:endParaRPr lang="cs-CZ" dirty="0"/>
          </a:p>
        </p:txBody>
      </p:sp>
      <p:pic>
        <p:nvPicPr>
          <p:cNvPr id="27650" name="Picture 2" descr="jk_postup_andelicek_0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410876"/>
            <a:ext cx="6357982" cy="47684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Zastřižení délky stébel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Stébla </a:t>
            </a:r>
            <a:r>
              <a:rPr lang="cs-CZ" dirty="0"/>
              <a:t>zastřihneme na stejnou délku (velikost těla si zvolíme dle svého - podle toho, jak velkého chceme anděla mít)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slámy a možnosti využití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3800" b="1" dirty="0" smtClean="0"/>
              <a:t>Žito</a:t>
            </a:r>
            <a:r>
              <a:rPr lang="cs-CZ" sz="3800" dirty="0" smtClean="0"/>
              <a:t> - je tenké od prvního kolínka až k poslednímu, stéblo je dlouhé a neploští se. V celé délce stébla je lesklé a hladké. Jeho využití je nejčastější a to převážně na vánoční ozdoby.</a:t>
            </a:r>
            <a:br>
              <a:rPr lang="cs-CZ" sz="3800" dirty="0" smtClean="0"/>
            </a:br>
            <a:r>
              <a:rPr lang="cs-CZ" sz="3800" dirty="0" smtClean="0"/>
              <a:t/>
            </a:r>
            <a:br>
              <a:rPr lang="cs-CZ" sz="3800" dirty="0" smtClean="0"/>
            </a:br>
            <a:r>
              <a:rPr lang="cs-CZ" sz="3800" b="1" dirty="0" smtClean="0"/>
              <a:t>Pšenice</a:t>
            </a:r>
            <a:r>
              <a:rPr lang="cs-CZ" sz="3800" dirty="0" smtClean="0"/>
              <a:t> - má kratší stéblo, které se ploští a je matné. Stéblo má tendenci černat a zahnívat. Je vhodné na Betlém - když stébla seškrtíme do požadovaného tvaru, stébla nesesychají a úvazky dobře drží.</a:t>
            </a:r>
            <a:br>
              <a:rPr lang="cs-CZ" sz="3800" dirty="0" smtClean="0"/>
            </a:br>
            <a:r>
              <a:rPr lang="cs-CZ" sz="3800" dirty="0" smtClean="0"/>
              <a:t/>
            </a:r>
            <a:br>
              <a:rPr lang="cs-CZ" sz="3800" dirty="0" smtClean="0"/>
            </a:br>
            <a:r>
              <a:rPr lang="cs-CZ" sz="3800" b="1" dirty="0" smtClean="0"/>
              <a:t>Ječmen</a:t>
            </a:r>
            <a:r>
              <a:rPr lang="cs-CZ" sz="3800" dirty="0" smtClean="0"/>
              <a:t> - je doporučován na polepování kraslic.</a:t>
            </a:r>
            <a:br>
              <a:rPr lang="cs-CZ" sz="3800" dirty="0" smtClean="0"/>
            </a:br>
            <a:r>
              <a:rPr lang="cs-CZ" sz="3800" dirty="0" smtClean="0"/>
              <a:t/>
            </a:r>
            <a:br>
              <a:rPr lang="cs-CZ" sz="3800" dirty="0" smtClean="0"/>
            </a:br>
            <a:r>
              <a:rPr lang="cs-CZ" sz="3800" b="1" dirty="0" smtClean="0"/>
              <a:t>Oves</a:t>
            </a:r>
            <a:r>
              <a:rPr lang="cs-CZ" sz="3800" dirty="0" smtClean="0"/>
              <a:t> - má tvrdé, tuhé a dlouhé stéblo, které má krásnou zlatavou barvu.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Zastřižení délky</a:t>
            </a:r>
            <a:endParaRPr lang="cs-CZ" dirty="0"/>
          </a:p>
        </p:txBody>
      </p:sp>
      <p:pic>
        <p:nvPicPr>
          <p:cNvPr id="29698" name="Picture 2" descr="jk_postup_andelicek_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446594"/>
            <a:ext cx="6416689" cy="48125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 křídel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Připravíme </a:t>
            </a:r>
            <a:r>
              <a:rPr lang="cs-CZ" dirty="0"/>
              <a:t>si asi </a:t>
            </a:r>
            <a:r>
              <a:rPr lang="cs-CZ" dirty="0" smtClean="0"/>
              <a:t>6 </a:t>
            </a:r>
            <a:r>
              <a:rPr lang="cs-CZ" dirty="0"/>
              <a:t>stébel, uprostřed je propíchneme jehlou.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Propíchnutí stébel</a:t>
            </a:r>
            <a:endParaRPr lang="cs-CZ" dirty="0"/>
          </a:p>
        </p:txBody>
      </p:sp>
      <p:pic>
        <p:nvPicPr>
          <p:cNvPr id="31746" name="Picture 2" descr="jk_postup_andelicek_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43909" y="1539292"/>
            <a:ext cx="6429420" cy="48220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Stažení stébel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Pevně stáhneme a svážeme </a:t>
            </a:r>
            <a:r>
              <a:rPr lang="cs-CZ" dirty="0"/>
              <a:t>nití. Pak jehlu </a:t>
            </a:r>
            <a:r>
              <a:rPr lang="cs-CZ" dirty="0" smtClean="0"/>
              <a:t>nebo špendlík odstraníme</a:t>
            </a:r>
            <a:r>
              <a:rPr lang="cs-CZ" dirty="0"/>
              <a:t>. A máme připravená křídla.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Stažení a úvaz stébel</a:t>
            </a:r>
            <a:endParaRPr lang="cs-CZ" dirty="0"/>
          </a:p>
        </p:txBody>
      </p:sp>
      <p:pic>
        <p:nvPicPr>
          <p:cNvPr id="33794" name="Picture 2" descr="jk_postup_andelicek_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500174"/>
            <a:ext cx="6705589" cy="5029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stébel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Stébla</a:t>
            </a:r>
            <a:r>
              <a:rPr lang="cs-CZ" dirty="0"/>
              <a:t>, která tvoří tělo anděla, rozdělíme na polovinu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stébel</a:t>
            </a:r>
            <a:endParaRPr lang="cs-CZ" dirty="0"/>
          </a:p>
        </p:txBody>
      </p:sp>
      <p:pic>
        <p:nvPicPr>
          <p:cNvPr id="35842" name="Picture 2" descr="jk_postup_andelicek_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500174"/>
            <a:ext cx="6845317" cy="51339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Vložení křídel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A </a:t>
            </a:r>
            <a:r>
              <a:rPr lang="cs-CZ" dirty="0"/>
              <a:t>vložíme mezi ně připravená křídla.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Vložení křídel</a:t>
            </a:r>
            <a:endParaRPr lang="cs-CZ" dirty="0"/>
          </a:p>
        </p:txBody>
      </p:sp>
      <p:pic>
        <p:nvPicPr>
          <p:cNvPr id="37890" name="Picture 2" descr="jk_postup_andelicek_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500174"/>
            <a:ext cx="6667546" cy="5000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Úvaz pod křídly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Pod </a:t>
            </a:r>
            <a:r>
              <a:rPr lang="cs-CZ" dirty="0"/>
              <a:t>křídly opět pevně převážeme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Úprava slámy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Stébla se nastříhají po kolínkách, přičemž se dá lehce stáhnou list.</a:t>
            </a:r>
          </a:p>
          <a:p>
            <a:pPr>
              <a:buNone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Úvaz pod křídly</a:t>
            </a:r>
            <a:endParaRPr lang="cs-CZ" dirty="0"/>
          </a:p>
        </p:txBody>
      </p:sp>
      <p:pic>
        <p:nvPicPr>
          <p:cNvPr id="39938" name="Picture 2" descr="jk_postup_andelicek_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1500150"/>
            <a:ext cx="3857670" cy="51435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Konečné úpravy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Nakonec </a:t>
            </a:r>
            <a:r>
              <a:rPr lang="cs-CZ" dirty="0"/>
              <a:t>ještě zastřihneme křídla na obou stranách do požadovaného tvaru a délky.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Konečné úpravy</a:t>
            </a:r>
            <a:endParaRPr lang="cs-CZ" dirty="0"/>
          </a:p>
        </p:txBody>
      </p:sp>
      <p:pic>
        <p:nvPicPr>
          <p:cNvPr id="41986" name="Picture 2" descr="jk_postup_andelicek_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1571612"/>
            <a:ext cx="3786232" cy="50483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Výrobky ze slámy</a:t>
            </a:r>
            <a:endParaRPr lang="cs-CZ" dirty="0"/>
          </a:p>
        </p:txBody>
      </p:sp>
      <p:sp>
        <p:nvSpPr>
          <p:cNvPr id="67586" name="AutoShape 2" descr="http://www.folklorika.cz/fotky/sortiment/velke/slama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758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643050"/>
            <a:ext cx="66675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Výrobky ze slámy</a:t>
            </a:r>
            <a:endParaRPr lang="cs-CZ" dirty="0"/>
          </a:p>
        </p:txBody>
      </p:sp>
      <p:sp>
        <p:nvSpPr>
          <p:cNvPr id="69634" name="AutoShape 2" descr="http://www.luta.cz/assets/photos/fullsize/_slama_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963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714488"/>
            <a:ext cx="6215106" cy="4661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Výrobky ze slámy</a:t>
            </a:r>
            <a:endParaRPr lang="cs-CZ" dirty="0"/>
          </a:p>
        </p:txBody>
      </p:sp>
      <p:pic>
        <p:nvPicPr>
          <p:cNvPr id="706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500174"/>
            <a:ext cx="6570677" cy="4928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Výrobky </a:t>
            </a:r>
            <a:r>
              <a:rPr lang="cs-CZ" smtClean="0"/>
              <a:t>ze slámy</a:t>
            </a:r>
            <a:endParaRPr lang="cs-CZ"/>
          </a:p>
        </p:txBody>
      </p:sp>
      <p:pic>
        <p:nvPicPr>
          <p:cNvPr id="716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785926"/>
            <a:ext cx="6667500" cy="461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Bělení slámy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sz="4000" dirty="0" smtClean="0"/>
              <a:t>Stébla většinou vždy bělíme a to 30% peroxidem vodíku (k dostání v lékárně), ředíme ho v poměru 1:2 (3). Při manipulaci s peroxidem používáme vždy rukavice, jedná se o žíravinu a mohlo by dojít k popálení. K popálení může výjimečně dojít i při samotném pletení ozdob (peroxid může zůstat ve stéblu a to pak někdy praskne), ale jen u osob velmi citlivých či u dětí - jedná se spíše o zarudnutí kůže.</a:t>
            </a:r>
          </a:p>
          <a:p>
            <a:r>
              <a:rPr lang="cs-CZ" sz="4000" dirty="0" smtClean="0"/>
              <a:t>Bělíme vždy na dně misky nebo v odměrném válci, tak abychom měli co nejméně roztoku na co nejvíce stébel (roztoku si pořiďte 200-500ml). Proces bělení trvá asi 2 dny (že peroxid ještě pracuje poznáte tak, že při promísení lehce šumí). Stébla mají tendenci plavat, proto je zatížíme.</a:t>
            </a:r>
          </a:p>
          <a:p>
            <a:r>
              <a:rPr lang="cs-CZ" sz="4000" dirty="0" smtClean="0"/>
              <a:t>Techniku bělení nepoužíváme u žita.</a:t>
            </a:r>
          </a:p>
          <a:p>
            <a:pPr>
              <a:buNone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Bělení slámy</a:t>
            </a:r>
            <a:endParaRPr lang="cs-CZ" dirty="0"/>
          </a:p>
        </p:txBody>
      </p:sp>
      <p:sp>
        <p:nvSpPr>
          <p:cNvPr id="65538" name="AutoShape 2" descr="beleni-slamy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5540" name="AutoShape 4" descr="beleni-slamy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554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1857364"/>
            <a:ext cx="5429288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Vaření slámy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Pokud slámu povaříme ve slané vodě získá krásný zlatý odstín.</a:t>
            </a:r>
            <a:endParaRPr lang="cs-CZ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Rozžehlování slámy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Namočené stéblo, rozřízneme po celé délce a pak ho vnitřní stranou rozžehlíme na prkýnku, nikoliv na žehlícím prkně, tam by se nám stéblo polámalo. Pod stéblem máme hadr, který saje přebytečnou vodu a žehlíme na tvrdém na nejvyšší teplotu.</a:t>
            </a:r>
          </a:p>
          <a:p>
            <a:pPr>
              <a:buNone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Pomůcky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Stébla, nůžky, perlovku (pokud možno v barvě stébla - červenou používají čínští výrobci vánočních ozdob) - ta je vhodnější, lze ji lépe utáhnout a nesmýká se jako např. režná nit.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189</TotalTime>
  <Words>714</Words>
  <Application>Microsoft Office PowerPoint</Application>
  <PresentationFormat>Předvádění na obrazovce (4:3)</PresentationFormat>
  <Paragraphs>122</Paragraphs>
  <Slides>46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47" baseType="lpstr">
      <vt:lpstr>Arkýř</vt:lpstr>
      <vt:lpstr>Vázání slámy- tvorba ozdob</vt:lpstr>
      <vt:lpstr>Sláma a slaměné výrobky</vt:lpstr>
      <vt:lpstr>Druhy slámy a možnosti využití</vt:lpstr>
      <vt:lpstr>Úprava slámy</vt:lpstr>
      <vt:lpstr>Bělení slámy</vt:lpstr>
      <vt:lpstr>Bělení slámy</vt:lpstr>
      <vt:lpstr>Vaření slámy</vt:lpstr>
      <vt:lpstr>Rozžehlování slámy</vt:lpstr>
      <vt:lpstr>Pomůcky</vt:lpstr>
      <vt:lpstr>Barvení slámy</vt:lpstr>
      <vt:lpstr>Lepení slámy</vt:lpstr>
      <vt:lpstr>Lepení slámy</vt:lpstr>
      <vt:lpstr>Lepení slámy</vt:lpstr>
      <vt:lpstr>Pomůcky</vt:lpstr>
      <vt:lpstr>Pomůcky</vt:lpstr>
      <vt:lpstr>Příprava slámy</vt:lpstr>
      <vt:lpstr>Příprava slámy</vt:lpstr>
      <vt:lpstr>Příprava</vt:lpstr>
      <vt:lpstr>Tělo andělíčka</vt:lpstr>
      <vt:lpstr>Tělo andělíčka</vt:lpstr>
      <vt:lpstr>Vázání stébel</vt:lpstr>
      <vt:lpstr>Úvazy</vt:lpstr>
      <vt:lpstr>Přeložení stébel</vt:lpstr>
      <vt:lpstr>Přeložení stébel</vt:lpstr>
      <vt:lpstr>Srovnání stébel</vt:lpstr>
      <vt:lpstr>Srovnání stébel</vt:lpstr>
      <vt:lpstr>Vytvoření hlavičky</vt:lpstr>
      <vt:lpstr>Hlavička andělíčka</vt:lpstr>
      <vt:lpstr>Zastřižení délky stébel</vt:lpstr>
      <vt:lpstr>Zastřižení délky</vt:lpstr>
      <vt:lpstr>Tvorba křídel</vt:lpstr>
      <vt:lpstr>Propíchnutí stébel</vt:lpstr>
      <vt:lpstr>Stažení stébel</vt:lpstr>
      <vt:lpstr>Stažení a úvaz stébel</vt:lpstr>
      <vt:lpstr>Rozdělení stébel</vt:lpstr>
      <vt:lpstr>Rozdělení stébel</vt:lpstr>
      <vt:lpstr>Vložení křídel</vt:lpstr>
      <vt:lpstr>Vložení křídel</vt:lpstr>
      <vt:lpstr>Úvaz pod křídly</vt:lpstr>
      <vt:lpstr>Úvaz pod křídly</vt:lpstr>
      <vt:lpstr>Konečné úpravy</vt:lpstr>
      <vt:lpstr>Konečné úpravy</vt:lpstr>
      <vt:lpstr>Výrobky ze slámy</vt:lpstr>
      <vt:lpstr>Výrobky ze slámy</vt:lpstr>
      <vt:lpstr>Výrobky ze slámy</vt:lpstr>
      <vt:lpstr>Výrobky ze slámy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Vázání slámy- tvorba ozdob</dc:title>
  <dc:creator>student</dc:creator>
  <cp:lastModifiedBy>student</cp:lastModifiedBy>
  <cp:revision>18</cp:revision>
  <dcterms:created xsi:type="dcterms:W3CDTF">2012-03-12T07:08:40Z</dcterms:created>
  <dcterms:modified xsi:type="dcterms:W3CDTF">2014-10-02T08:51:29Z</dcterms:modified>
</cp:coreProperties>
</file>