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69" r:id="rId2"/>
    <p:sldId id="268" r:id="rId3"/>
    <p:sldId id="270" r:id="rId4"/>
    <p:sldId id="272" r:id="rId5"/>
    <p:sldId id="274" r:id="rId6"/>
    <p:sldId id="275" r:id="rId7"/>
    <p:sldId id="276" r:id="rId8"/>
    <p:sldId id="273" r:id="rId9"/>
    <p:sldId id="271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6600"/>
    <a:srgbClr val="A6E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C51BAAF-3359-4F74-AA3B-D0D2C431B3F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008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088DF93-F6BF-4AE7-A10C-EC7BA60C43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2479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6AEF2-47A2-4945-8325-B707B281AD1E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5C182-3736-41FD-94F0-130225D843F8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C41BB-2B86-4C08-9926-ABD303273FBA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017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501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218039-10EC-4BC0-9555-6A81E8058C7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4499A-5C7A-4F61-B7B7-EDAAE6ADCF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98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1D44F-F6F0-4D9D-A02E-422CE1C33E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47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A51C-07AA-4B6E-85A9-EBEA3E653E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07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11A74-F576-4537-976F-0FF3A81A0F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316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19027-9D45-4D42-B15E-2458D15631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861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37F6A-7D47-4E5D-813B-A901FDD379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291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B2EB2-DA9E-469A-9466-CCA2ACAA72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55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58C5E-320F-4B8A-98DC-679B2070DD4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449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397F7-962E-4040-BC92-31DAE184BF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2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5F3FA-7EC5-43C3-B8B6-7E5CF349D6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1872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 sz="2400">
                <a:latin typeface="Times New Roman" pitchFamily="18" charset="0"/>
              </a:endParaRPr>
            </a:p>
          </p:txBody>
        </p:sp>
        <p:sp>
          <p:nvSpPr>
            <p:cNvPr id="4915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altLang="cs-CZ">
                <a:latin typeface="Arial" charset="0"/>
              </a:endParaRPr>
            </a:p>
          </p:txBody>
        </p:sp>
        <p:sp>
          <p:nvSpPr>
            <p:cNvPr id="4915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 altLang="cs-CZ"/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157D76-3E83-42AE-8E32-F692A8F4640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wp-content/upload/prilohy/6679/tridni_kniha_pro_2_stupen___c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nky.rvp.cz/wp-content/upload/prilohy/6679/manual_k_vyplnovani_tridni_knihy_.pdf" TargetMode="External"/><Relationship Id="rId4" Type="http://schemas.openxmlformats.org/officeDocument/2006/relationships/hyperlink" Target="http://clanky.rvp.cz/wp-content/upload/prilohy/6679/tridni_kniha_pro_2_stupen_zs___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wp-content/upload/prilohy/6679/tridni_kniha_pro_2_stupen___c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nky.rvp.cz/wp-content/upload/prilohy/6679/manual_k_vyplnovani_tridni_knihy_.pdf" TargetMode="External"/><Relationship Id="rId4" Type="http://schemas.openxmlformats.org/officeDocument/2006/relationships/hyperlink" Target="http://clanky.rvp.cz/wp-content/upload/prilohy/6679/tridni_kniha_pro_2_stupen_zs___d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wp-content/upload/prilohy/6679/tridni_vykaz_pro_2_stupen_z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anky.rvp.cz/wp-content/upload/prilohy/6679/katalogova_slozka_zakazakyne_z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5425" y="549275"/>
            <a:ext cx="6553200" cy="1152525"/>
          </a:xfrm>
        </p:spPr>
        <p:txBody>
          <a:bodyPr/>
          <a:lstStyle/>
          <a:p>
            <a:pPr algn="ctr" eaLnBrk="1" hangingPunct="1"/>
            <a:r>
              <a:rPr lang="cs-CZ" altLang="cs-CZ" sz="3600" b="1" dirty="0" smtClean="0"/>
              <a:t>Didaktika přírodopisu 1</a:t>
            </a:r>
            <a:br>
              <a:rPr lang="cs-CZ" altLang="cs-CZ" sz="3600" b="1" dirty="0" smtClean="0"/>
            </a:br>
            <a:r>
              <a:rPr lang="cs-CZ" altLang="cs-CZ" sz="2400" b="1" dirty="0"/>
              <a:t>3</a:t>
            </a:r>
            <a:r>
              <a:rPr lang="cs-CZ" altLang="cs-CZ" sz="2400" b="1" dirty="0" smtClean="0"/>
              <a:t>. </a:t>
            </a:r>
            <a:r>
              <a:rPr lang="cs-CZ" altLang="cs-CZ" sz="2400" b="1" dirty="0" smtClean="0"/>
              <a:t>seminář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2813" y="6092825"/>
            <a:ext cx="3457575" cy="576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Mgr. Libuše VODOVÁ, Ph.D.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Katedra biologie PdF MU</a:t>
            </a: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199" r="10004" b="3993"/>
          <a:stretch>
            <a:fillRect/>
          </a:stretch>
        </p:blipFill>
        <p:spPr bwMode="auto">
          <a:xfrm>
            <a:off x="1258888" y="1844675"/>
            <a:ext cx="653891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1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Školská dokumentace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1" y="1557339"/>
            <a:ext cx="7344815" cy="1871662"/>
          </a:xfrm>
        </p:spPr>
        <p:txBody>
          <a:bodyPr/>
          <a:lstStyle/>
          <a:p>
            <a:r>
              <a:rPr lang="cs-CZ" altLang="cs-CZ" sz="2000" b="1" u="sng" dirty="0">
                <a:latin typeface="Arial" charset="0"/>
              </a:rPr>
              <a:t>Třídní kniha pro 2.stupeň </a:t>
            </a:r>
            <a:r>
              <a:rPr lang="cs-CZ" altLang="cs-CZ" sz="2000" b="1" u="sng" dirty="0" smtClean="0">
                <a:latin typeface="Arial" charset="0"/>
              </a:rPr>
              <a:t>ZŠ</a:t>
            </a:r>
          </a:p>
          <a:p>
            <a:pPr>
              <a:lnSpc>
                <a:spcPct val="200000"/>
              </a:lnSpc>
            </a:pPr>
            <a:r>
              <a:rPr lang="cs-CZ" altLang="cs-CZ" sz="2000" b="1" u="sng" dirty="0" smtClean="0">
                <a:latin typeface="Arial" charset="0"/>
              </a:rPr>
              <a:t>Třídní výkaz</a:t>
            </a:r>
          </a:p>
          <a:p>
            <a:pPr>
              <a:lnSpc>
                <a:spcPct val="200000"/>
              </a:lnSpc>
            </a:pPr>
            <a:r>
              <a:rPr lang="cs-CZ" altLang="cs-CZ" sz="2000" b="1" u="sng" dirty="0" smtClean="0">
                <a:latin typeface="Arial" charset="0"/>
              </a:rPr>
              <a:t>Katalogová složka žáka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u="sng" dirty="0" smtClean="0">
                <a:latin typeface="Arial" charset="0"/>
              </a:rPr>
              <a:t>Třídní kniha pro 2.stupeň ZŠ</a:t>
            </a:r>
            <a:endParaRPr lang="cs-CZ" altLang="cs-CZ" sz="2400" b="1" u="sng" dirty="0">
              <a:latin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1" y="1557338"/>
            <a:ext cx="7560841" cy="4384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000" dirty="0">
                <a:latin typeface="Arial" charset="0"/>
              </a:rPr>
              <a:t>	- povinnost vést třídní knihu vyplývá ze školského  zákona (561/2004 Sb</a:t>
            </a:r>
            <a:r>
              <a:rPr lang="cs-CZ" altLang="cs-CZ" sz="2000" dirty="0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00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Arial" charset="0"/>
              </a:rPr>
              <a:t>	</a:t>
            </a:r>
            <a:r>
              <a:rPr lang="cs-CZ" altLang="cs-CZ" sz="2000" dirty="0">
                <a:latin typeface="Arial" charset="0"/>
                <a:hlinkClick r:id="rId3"/>
              </a:rPr>
              <a:t>varianta C</a:t>
            </a:r>
            <a:r>
              <a:rPr lang="cs-CZ" altLang="cs-CZ" sz="2000" dirty="0">
                <a:latin typeface="Arial" charset="0"/>
              </a:rPr>
              <a:t> – týdenní záznam průběhu výuky (jako na 1.stupni)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Arial" charset="0"/>
              </a:rPr>
              <a:t>	</a:t>
            </a:r>
            <a:r>
              <a:rPr lang="cs-CZ" altLang="cs-CZ" sz="2000" dirty="0">
                <a:latin typeface="Arial" charset="0"/>
                <a:hlinkClick r:id="rId4"/>
              </a:rPr>
              <a:t>varianta D</a:t>
            </a:r>
            <a:r>
              <a:rPr lang="cs-CZ" altLang="cs-CZ" sz="2000" dirty="0">
                <a:latin typeface="Arial" charset="0"/>
              </a:rPr>
              <a:t> – denní záznam průběhu </a:t>
            </a:r>
            <a:r>
              <a:rPr lang="cs-CZ" altLang="cs-CZ" sz="2000" dirty="0" smtClean="0">
                <a:latin typeface="Arial" charset="0"/>
              </a:rPr>
              <a:t>výuky</a:t>
            </a:r>
          </a:p>
          <a:p>
            <a:pPr marL="0" indent="0">
              <a:buNone/>
            </a:pPr>
            <a:endParaRPr lang="cs-CZ" altLang="cs-CZ" sz="200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 smtClean="0">
                <a:latin typeface="Arial" charset="0"/>
              </a:rPr>
              <a:t>Manuál: </a:t>
            </a:r>
            <a:r>
              <a:rPr lang="cs-CZ" altLang="cs-CZ" sz="2000" dirty="0" smtClean="0">
                <a:latin typeface="Arial" charset="0"/>
                <a:hlinkClick r:id="rId5"/>
              </a:rPr>
              <a:t>jak </a:t>
            </a:r>
            <a:r>
              <a:rPr lang="cs-CZ" altLang="cs-CZ" sz="2000" dirty="0">
                <a:latin typeface="Arial" charset="0"/>
                <a:hlinkClick r:id="rId5"/>
              </a:rPr>
              <a:t>vyplňovat třídní </a:t>
            </a:r>
            <a:r>
              <a:rPr lang="cs-CZ" altLang="cs-CZ" sz="2000" dirty="0" smtClean="0">
                <a:latin typeface="Arial" charset="0"/>
                <a:hlinkClick r:id="rId5"/>
              </a:rPr>
              <a:t>knihu</a:t>
            </a:r>
            <a:endParaRPr lang="cs-CZ" altLang="cs-CZ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 smtClean="0">
                <a:latin typeface="Arial" charset="0"/>
              </a:rPr>
              <a:t>Elektronická třídní kniha</a:t>
            </a:r>
            <a:endParaRPr lang="cs-CZ" altLang="cs-CZ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u="sng" dirty="0" smtClean="0">
                <a:latin typeface="Arial" charset="0"/>
              </a:rPr>
              <a:t>varianta D</a:t>
            </a:r>
            <a:endParaRPr lang="cs-CZ" altLang="cs-CZ" sz="2400" b="1" u="sng" dirty="0"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795724"/>
            <a:ext cx="3358134" cy="4754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762" y="1795724"/>
            <a:ext cx="3372485" cy="4775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89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u="sng" dirty="0" smtClean="0">
                <a:latin typeface="Arial" charset="0"/>
              </a:rPr>
              <a:t>varianta D</a:t>
            </a:r>
            <a:endParaRPr lang="cs-CZ" altLang="cs-CZ" sz="2400" b="1" u="sng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41133"/>
            <a:ext cx="3358134" cy="4754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711397"/>
            <a:ext cx="3336608" cy="472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09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u="sng" dirty="0" smtClean="0">
                <a:latin typeface="Arial" charset="0"/>
              </a:rPr>
              <a:t>varianta D</a:t>
            </a:r>
            <a:endParaRPr lang="cs-CZ" altLang="cs-CZ" sz="2400" b="1" u="sng" dirty="0"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24" y="1688934"/>
            <a:ext cx="3657600" cy="25831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1688934"/>
            <a:ext cx="350424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u="sng" dirty="0" smtClean="0">
                <a:latin typeface="Arial" charset="0"/>
              </a:rPr>
              <a:t>varianta D</a:t>
            </a:r>
            <a:endParaRPr lang="cs-CZ" altLang="cs-CZ" sz="2400" b="1" u="sng" dirty="0">
              <a:latin typeface="Arial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350424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8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b="1" u="sng" dirty="0" smtClean="0">
                <a:latin typeface="Arial" charset="0"/>
              </a:rPr>
              <a:t>Třídní kniha pro 2.stupeň ZŠ</a:t>
            </a:r>
            <a:endParaRPr lang="cs-CZ" altLang="cs-CZ" sz="2400" b="1" u="sng" dirty="0">
              <a:latin typeface="Arial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1" y="1557338"/>
            <a:ext cx="7560841" cy="4384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000" dirty="0">
                <a:latin typeface="Arial" charset="0"/>
              </a:rPr>
              <a:t>	- povinnost vést třídní knihu vyplývá ze školského  zákona (561/2004 Sb</a:t>
            </a:r>
            <a:r>
              <a:rPr lang="cs-CZ" altLang="cs-CZ" sz="2000" dirty="0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cs-CZ" altLang="cs-CZ" sz="200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Arial" charset="0"/>
              </a:rPr>
              <a:t>	</a:t>
            </a:r>
            <a:r>
              <a:rPr lang="cs-CZ" altLang="cs-CZ" sz="2000" dirty="0">
                <a:latin typeface="Arial" charset="0"/>
                <a:hlinkClick r:id="rId3"/>
              </a:rPr>
              <a:t>varianta C</a:t>
            </a:r>
            <a:r>
              <a:rPr lang="cs-CZ" altLang="cs-CZ" sz="2000" dirty="0">
                <a:latin typeface="Arial" charset="0"/>
              </a:rPr>
              <a:t> – týdenní záznam průběhu výuky (jako na 1.stupni)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000" dirty="0">
                <a:latin typeface="Arial" charset="0"/>
              </a:rPr>
              <a:t>	</a:t>
            </a:r>
            <a:r>
              <a:rPr lang="cs-CZ" altLang="cs-CZ" sz="2000" dirty="0">
                <a:latin typeface="Arial" charset="0"/>
                <a:hlinkClick r:id="rId4"/>
              </a:rPr>
              <a:t>varianta D</a:t>
            </a:r>
            <a:r>
              <a:rPr lang="cs-CZ" altLang="cs-CZ" sz="2000" dirty="0">
                <a:latin typeface="Arial" charset="0"/>
              </a:rPr>
              <a:t> – denní záznam průběhu </a:t>
            </a:r>
            <a:r>
              <a:rPr lang="cs-CZ" altLang="cs-CZ" sz="2000" dirty="0" smtClean="0">
                <a:latin typeface="Arial" charset="0"/>
              </a:rPr>
              <a:t>výuky</a:t>
            </a:r>
          </a:p>
          <a:p>
            <a:pPr marL="0" indent="0">
              <a:buNone/>
            </a:pPr>
            <a:endParaRPr lang="cs-CZ" altLang="cs-CZ" sz="200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 smtClean="0">
                <a:latin typeface="Arial" charset="0"/>
              </a:rPr>
              <a:t>Manuál: </a:t>
            </a:r>
            <a:r>
              <a:rPr lang="cs-CZ" altLang="cs-CZ" sz="2000" dirty="0" smtClean="0">
                <a:latin typeface="Arial" charset="0"/>
                <a:hlinkClick r:id="rId5"/>
              </a:rPr>
              <a:t>jak </a:t>
            </a:r>
            <a:r>
              <a:rPr lang="cs-CZ" altLang="cs-CZ" sz="2000" dirty="0">
                <a:latin typeface="Arial" charset="0"/>
                <a:hlinkClick r:id="rId5"/>
              </a:rPr>
              <a:t>vyplňovat třídní </a:t>
            </a:r>
            <a:r>
              <a:rPr lang="cs-CZ" altLang="cs-CZ" sz="2000" dirty="0" smtClean="0">
                <a:latin typeface="Arial" charset="0"/>
                <a:hlinkClick r:id="rId5"/>
              </a:rPr>
              <a:t>knihu</a:t>
            </a:r>
            <a:endParaRPr lang="cs-CZ" altLang="cs-CZ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altLang="cs-CZ" sz="2000" dirty="0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 smtClean="0">
                <a:latin typeface="Arial" charset="0"/>
              </a:rPr>
              <a:t>Elektronická třídní kniha</a:t>
            </a:r>
            <a:endParaRPr lang="cs-CZ" altLang="cs-CZ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9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20687"/>
            <a:ext cx="7313612" cy="823937"/>
          </a:xfrm>
        </p:spPr>
        <p:txBody>
          <a:bodyPr/>
          <a:lstStyle/>
          <a:p>
            <a:r>
              <a:rPr lang="cs-CZ" altLang="cs-CZ" sz="2400" b="1" dirty="0" smtClean="0"/>
              <a:t>Třídní výkaz a katalogová složka žáka</a:t>
            </a:r>
            <a:endParaRPr lang="cs-CZ" altLang="cs-CZ" sz="2400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557338"/>
            <a:ext cx="8064500" cy="4384675"/>
          </a:xfrm>
        </p:spPr>
        <p:txBody>
          <a:bodyPr/>
          <a:lstStyle/>
          <a:p>
            <a:r>
              <a:rPr lang="cs-CZ" altLang="cs-CZ" sz="2000" dirty="0" smtClean="0">
                <a:latin typeface="Arial" charset="0"/>
                <a:hlinkClick r:id="rId3"/>
              </a:rPr>
              <a:t>třídní výkaz</a:t>
            </a:r>
            <a:endParaRPr lang="cs-CZ" altLang="cs-CZ" sz="2000" dirty="0" smtClean="0">
              <a:latin typeface="Arial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Arial" charset="0"/>
            </a:endParaRPr>
          </a:p>
          <a:p>
            <a:r>
              <a:rPr lang="cs-CZ" altLang="cs-CZ" sz="2000" dirty="0" smtClean="0">
                <a:latin typeface="Arial" charset="0"/>
                <a:hlinkClick r:id="rId4"/>
              </a:rPr>
              <a:t>katalogová </a:t>
            </a:r>
            <a:r>
              <a:rPr lang="cs-CZ" altLang="cs-CZ" sz="2000" dirty="0">
                <a:latin typeface="Arial" charset="0"/>
                <a:hlinkClick r:id="rId4"/>
              </a:rPr>
              <a:t>složka žáka</a:t>
            </a:r>
            <a:endParaRPr lang="cs-CZ" altLang="cs-CZ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74481"/>
      </p:ext>
    </p:extLst>
  </p:cSld>
  <p:clrMapOvr>
    <a:masterClrMapping/>
  </p:clrMapOvr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1356</TotalTime>
  <Words>64</Words>
  <Application>Microsoft Office PowerPoint</Application>
  <PresentationFormat>Předvádění na obrazovce (4:3)</PresentationFormat>
  <Paragraphs>46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Zatmění</vt:lpstr>
      <vt:lpstr>Didaktika přírodopisu 1 3. seminář</vt:lpstr>
      <vt:lpstr>Školská dokumentace</vt:lpstr>
      <vt:lpstr>Třídní kniha pro 2.stupeň ZŠ</vt:lpstr>
      <vt:lpstr>varianta D</vt:lpstr>
      <vt:lpstr>varianta D</vt:lpstr>
      <vt:lpstr>varianta D</vt:lpstr>
      <vt:lpstr>varianta D</vt:lpstr>
      <vt:lpstr>Třídní kniha pro 2.stupeň ZŠ</vt:lpstr>
      <vt:lpstr>Třídní výkaz a katalogová složka žáka</vt:lpstr>
    </vt:vector>
  </TitlesOfParts>
  <Company>PdF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přírodopisu 2</dc:title>
  <dc:creator>Vodova</dc:creator>
  <cp:lastModifiedBy>Vodová</cp:lastModifiedBy>
  <cp:revision>44</cp:revision>
  <dcterms:created xsi:type="dcterms:W3CDTF">2011-02-01T15:13:06Z</dcterms:created>
  <dcterms:modified xsi:type="dcterms:W3CDTF">2015-10-12T08:15:05Z</dcterms:modified>
</cp:coreProperties>
</file>