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72200" y="5877272"/>
            <a:ext cx="2522141" cy="464687"/>
          </a:xfrm>
        </p:spPr>
        <p:txBody>
          <a:bodyPr/>
          <a:lstStyle/>
          <a:p>
            <a:r>
              <a:rPr lang="cs-CZ" dirty="0" smtClean="0"/>
              <a:t>Denisa Třešňáková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664" y="1268760"/>
            <a:ext cx="6480720" cy="3528392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6600" dirty="0" smtClean="0"/>
              <a:t>KŘÍDOVÁ EXTINKCE DINOSAURŮ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62889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667143" cy="164912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Další teorie - nepodložené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87624" y="1772816"/>
            <a:ext cx="7200800" cy="475252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vláštní nemoc – přirovnávána k pandemii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ničili se sami – </a:t>
            </a:r>
            <a:r>
              <a:rPr lang="cs-CZ" dirty="0" err="1" smtClean="0"/>
              <a:t>bizardní</a:t>
            </a:r>
            <a:r>
              <a:rPr lang="cs-CZ" dirty="0" smtClean="0"/>
              <a:t> tvary, že nemohli dále přežít</a:t>
            </a:r>
          </a:p>
          <a:p>
            <a:pPr>
              <a:buFontTx/>
              <a:buChar char="-"/>
            </a:pPr>
            <a:r>
              <a:rPr lang="cs-CZ" dirty="0"/>
              <a:t>líhnutí mláďat jen jednoho pohlaví 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velká </a:t>
            </a:r>
            <a:r>
              <a:rPr lang="cs-CZ" dirty="0"/>
              <a:t>specializace (např. potravní) 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ochlazení podnebí-hypotéza sněhové koule</a:t>
            </a:r>
          </a:p>
          <a:p>
            <a:pPr>
              <a:buFontTx/>
              <a:buChar char="-"/>
            </a:pPr>
            <a:r>
              <a:rPr lang="cs-CZ" dirty="0" smtClean="0"/>
              <a:t>ztenčení </a:t>
            </a:r>
            <a:r>
              <a:rPr lang="cs-CZ" dirty="0"/>
              <a:t>vaječných skořápek 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neplodnost</a:t>
            </a:r>
            <a:r>
              <a:rPr lang="cs-CZ" dirty="0"/>
              <a:t> 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změny </a:t>
            </a:r>
            <a:r>
              <a:rPr lang="cs-CZ" dirty="0"/>
              <a:t>procentuálního obsahu kyslíku v atmosféře 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jed </a:t>
            </a:r>
            <a:r>
              <a:rPr lang="cs-CZ" dirty="0"/>
              <a:t>v nových druzích rostlin 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radiace </a:t>
            </a:r>
            <a:r>
              <a:rPr lang="cs-CZ" dirty="0"/>
              <a:t>ze supernovy nějaké sousední hvězdy 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34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110064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Velká pětka vymírání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8280920" cy="5328592"/>
          </a:xfrm>
        </p:spPr>
        <p:txBody>
          <a:bodyPr>
            <a:normAutofit lnSpcReduction="10000"/>
          </a:bodyPr>
          <a:lstStyle/>
          <a:p>
            <a:r>
              <a:rPr lang="cs-CZ" u="sng" dirty="0"/>
              <a:t>Vymírání </a:t>
            </a:r>
            <a:r>
              <a:rPr lang="cs-CZ" u="sng" dirty="0" smtClean="0"/>
              <a:t>ordovik-silur</a:t>
            </a:r>
          </a:p>
          <a:p>
            <a:pPr marL="45720" indent="0">
              <a:buNone/>
            </a:pPr>
            <a:r>
              <a:rPr lang="cs-CZ" dirty="0" smtClean="0"/>
              <a:t>-</a:t>
            </a:r>
            <a:r>
              <a:rPr lang="cs-CZ" dirty="0"/>
              <a:t>před 440-450 miliony </a:t>
            </a:r>
            <a:r>
              <a:rPr lang="cs-CZ" dirty="0" smtClean="0"/>
              <a:t>let, záření gama</a:t>
            </a:r>
            <a:r>
              <a:rPr lang="cs-CZ" dirty="0"/>
              <a:t> a </a:t>
            </a:r>
            <a:r>
              <a:rPr lang="cs-CZ" dirty="0" smtClean="0"/>
              <a:t>vulkanismus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u="sng" dirty="0"/>
              <a:t>Vymírání v pozdním </a:t>
            </a:r>
            <a:r>
              <a:rPr lang="cs-CZ" u="sng" dirty="0" smtClean="0"/>
              <a:t>devonu</a:t>
            </a:r>
          </a:p>
          <a:p>
            <a:pPr marL="45720" indent="0">
              <a:buNone/>
            </a:pPr>
            <a:r>
              <a:rPr lang="cs-CZ" dirty="0" smtClean="0"/>
              <a:t>-</a:t>
            </a:r>
            <a:r>
              <a:rPr lang="cs-CZ" dirty="0"/>
              <a:t>před 360-375 miliony </a:t>
            </a:r>
            <a:r>
              <a:rPr lang="cs-CZ" dirty="0" smtClean="0"/>
              <a:t>lety, globální </a:t>
            </a:r>
            <a:r>
              <a:rPr lang="cs-CZ" dirty="0"/>
              <a:t>ochlazování, vulkanismu </a:t>
            </a:r>
            <a:r>
              <a:rPr lang="cs-CZ" dirty="0" smtClean="0"/>
              <a:t>s nebo pád komety -&gt;</a:t>
            </a:r>
            <a:r>
              <a:rPr lang="cs-CZ" dirty="0"/>
              <a:t> </a:t>
            </a:r>
            <a:r>
              <a:rPr lang="cs-CZ" dirty="0" smtClean="0"/>
              <a:t>důsledkem pokles </a:t>
            </a:r>
            <a:r>
              <a:rPr lang="cs-CZ" dirty="0"/>
              <a:t>hladiny moří a pokles obsahu kyslíku v </a:t>
            </a:r>
            <a:r>
              <a:rPr lang="cs-CZ" dirty="0" smtClean="0"/>
              <a:t>oceánech</a:t>
            </a:r>
          </a:p>
          <a:p>
            <a:pPr marL="45720" indent="0">
              <a:buNone/>
            </a:pPr>
            <a:endParaRPr lang="cs-CZ" dirty="0" smtClean="0"/>
          </a:p>
          <a:p>
            <a:r>
              <a:rPr lang="cs-CZ" u="sng" dirty="0" smtClean="0"/>
              <a:t>Vymírání perm-trias</a:t>
            </a:r>
          </a:p>
          <a:p>
            <a:pPr marL="45720" indent="0">
              <a:buNone/>
            </a:pPr>
            <a:r>
              <a:rPr lang="cs-CZ" dirty="0" smtClean="0"/>
              <a:t>-před </a:t>
            </a:r>
            <a:r>
              <a:rPr lang="cs-CZ" dirty="0"/>
              <a:t>251 miliony </a:t>
            </a:r>
            <a:r>
              <a:rPr lang="cs-CZ" dirty="0" smtClean="0"/>
              <a:t>lety, </a:t>
            </a:r>
            <a:r>
              <a:rPr lang="cs-CZ" dirty="0"/>
              <a:t>masivní vulkanická </a:t>
            </a:r>
            <a:r>
              <a:rPr lang="cs-CZ" dirty="0" smtClean="0"/>
              <a:t>činnost -&gt;</a:t>
            </a:r>
            <a:r>
              <a:rPr lang="cs-CZ" dirty="0"/>
              <a:t>d</a:t>
            </a:r>
            <a:r>
              <a:rPr lang="cs-CZ" dirty="0" smtClean="0"/>
              <a:t>ůsledkem silné </a:t>
            </a:r>
            <a:r>
              <a:rPr lang="cs-CZ" dirty="0"/>
              <a:t>oteplení zemského povrchu, rapidní pokles kyslíku jak v atmosféře tak v oceánech, </a:t>
            </a:r>
            <a:r>
              <a:rPr lang="cs-CZ" dirty="0" smtClean="0"/>
              <a:t>pokles </a:t>
            </a:r>
            <a:r>
              <a:rPr lang="cs-CZ" dirty="0"/>
              <a:t>hladiny moří a vzrůst jejich salinity</a:t>
            </a:r>
          </a:p>
          <a:p>
            <a:pPr marL="45720" indent="0">
              <a:buNone/>
            </a:pPr>
            <a:r>
              <a:rPr lang="cs-CZ" dirty="0" smtClean="0"/>
              <a:t>-</a:t>
            </a:r>
            <a:r>
              <a:rPr lang="cs-CZ" dirty="0"/>
              <a:t>ústup </a:t>
            </a:r>
            <a:r>
              <a:rPr lang="cs-CZ" dirty="0" err="1"/>
              <a:t>synapsidů</a:t>
            </a:r>
            <a:r>
              <a:rPr lang="cs-CZ" dirty="0"/>
              <a:t>, přizpůsobení </a:t>
            </a:r>
            <a:r>
              <a:rPr lang="cs-CZ" dirty="0" err="1"/>
              <a:t>archosaurů</a:t>
            </a:r>
            <a:endParaRPr lang="cs-CZ" dirty="0"/>
          </a:p>
          <a:p>
            <a:pPr marL="4572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1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937840"/>
          </a:xfrm>
        </p:spPr>
        <p:txBody>
          <a:bodyPr>
            <a:normAutofit/>
          </a:bodyPr>
          <a:lstStyle/>
          <a:p>
            <a:r>
              <a:rPr lang="cs-CZ" u="sng" dirty="0"/>
              <a:t>Vymírání </a:t>
            </a:r>
            <a:r>
              <a:rPr lang="cs-CZ" u="sng" dirty="0" smtClean="0"/>
              <a:t>trias-jura</a:t>
            </a:r>
          </a:p>
          <a:p>
            <a:pPr marL="45720" indent="0">
              <a:buNone/>
            </a:pPr>
            <a:r>
              <a:rPr lang="cs-CZ" dirty="0" smtClean="0"/>
              <a:t>-</a:t>
            </a:r>
            <a:r>
              <a:rPr lang="cs-CZ" dirty="0"/>
              <a:t>před 205 miliony </a:t>
            </a:r>
            <a:r>
              <a:rPr lang="cs-CZ" dirty="0" smtClean="0"/>
              <a:t>let</a:t>
            </a:r>
          </a:p>
          <a:p>
            <a:pPr marL="45720" indent="0">
              <a:buNone/>
            </a:pPr>
            <a:r>
              <a:rPr lang="cs-CZ" dirty="0" smtClean="0"/>
              <a:t>-gradující změny </a:t>
            </a:r>
            <a:r>
              <a:rPr lang="cs-CZ" dirty="0"/>
              <a:t>klimatu, </a:t>
            </a:r>
            <a:r>
              <a:rPr lang="cs-CZ" dirty="0" smtClean="0"/>
              <a:t>fluktuace hladiny </a:t>
            </a:r>
            <a:r>
              <a:rPr lang="cs-CZ" dirty="0"/>
              <a:t>moří, </a:t>
            </a:r>
            <a:r>
              <a:rPr lang="cs-CZ" dirty="0" smtClean="0"/>
              <a:t>vulkanismus </a:t>
            </a:r>
            <a:r>
              <a:rPr lang="cs-CZ" dirty="0"/>
              <a:t>nebo </a:t>
            </a:r>
            <a:r>
              <a:rPr lang="cs-CZ" dirty="0" smtClean="0"/>
              <a:t>asteroid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vymizela </a:t>
            </a:r>
            <a:r>
              <a:rPr lang="cs-CZ" dirty="0"/>
              <a:t>většina nedinosauřích </a:t>
            </a:r>
            <a:r>
              <a:rPr lang="cs-CZ" dirty="0" err="1"/>
              <a:t>archosaurů</a:t>
            </a:r>
            <a:r>
              <a:rPr lang="cs-CZ" dirty="0"/>
              <a:t> a také většina </a:t>
            </a:r>
            <a:r>
              <a:rPr lang="cs-CZ" dirty="0" err="1"/>
              <a:t>synapsidů</a:t>
            </a:r>
            <a:r>
              <a:rPr lang="cs-CZ" dirty="0"/>
              <a:t>, z nichž přežili jen </a:t>
            </a:r>
            <a:r>
              <a:rPr lang="cs-CZ" dirty="0" smtClean="0"/>
              <a:t>savci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u="sng" dirty="0"/>
              <a:t>Vymírání </a:t>
            </a:r>
            <a:r>
              <a:rPr lang="cs-CZ" u="sng" dirty="0" smtClean="0"/>
              <a:t>křída-paleogén</a:t>
            </a:r>
          </a:p>
          <a:p>
            <a:pPr marL="45720" indent="0">
              <a:buNone/>
            </a:pPr>
            <a:r>
              <a:rPr lang="cs-CZ" dirty="0" smtClean="0"/>
              <a:t>- </a:t>
            </a:r>
            <a:r>
              <a:rPr lang="cs-CZ" dirty="0"/>
              <a:t>označované také jako </a:t>
            </a:r>
            <a:r>
              <a:rPr lang="cs-CZ" dirty="0" smtClean="0"/>
              <a:t>K-T</a:t>
            </a:r>
            <a:r>
              <a:rPr lang="cs-CZ" dirty="0"/>
              <a:t> událost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před </a:t>
            </a:r>
            <a:r>
              <a:rPr lang="cs-CZ" dirty="0"/>
              <a:t>65,5 miliony </a:t>
            </a:r>
            <a:r>
              <a:rPr lang="cs-CZ" dirty="0" smtClean="0"/>
              <a:t>lety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yhynutí všech druhů </a:t>
            </a:r>
            <a:r>
              <a:rPr lang="cs-CZ" dirty="0"/>
              <a:t>neptačích </a:t>
            </a:r>
            <a:r>
              <a:rPr lang="cs-CZ" dirty="0" smtClean="0"/>
              <a:t>dinosaurů, pterosaurů a amonitů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5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59832" y="260648"/>
            <a:ext cx="2725688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PŘÍČINY?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08480" y="1052736"/>
            <a:ext cx="7344816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400" dirty="0" smtClean="0"/>
              <a:t>1. DOPAD ASTEROIDU</a:t>
            </a:r>
          </a:p>
          <a:p>
            <a:pPr>
              <a:buFontTx/>
              <a:buChar char="-"/>
            </a:pPr>
            <a:r>
              <a:rPr lang="cs-CZ" sz="2400" dirty="0" smtClean="0"/>
              <a:t>do </a:t>
            </a:r>
            <a:r>
              <a:rPr lang="cs-CZ" sz="2400" dirty="0"/>
              <a:t>oceánu a pravděpodobně </a:t>
            </a:r>
            <a:r>
              <a:rPr lang="cs-CZ" sz="2400" dirty="0" smtClean="0"/>
              <a:t>způsobil silné</a:t>
            </a:r>
            <a:r>
              <a:rPr lang="cs-CZ" sz="2400" dirty="0"/>
              <a:t> </a:t>
            </a:r>
            <a:r>
              <a:rPr lang="cs-CZ" sz="2400" dirty="0" smtClean="0"/>
              <a:t>tsunami</a:t>
            </a:r>
          </a:p>
          <a:p>
            <a:pPr>
              <a:buFontTx/>
              <a:buChar char="-"/>
            </a:pPr>
            <a:r>
              <a:rPr lang="cs-CZ" sz="2400" dirty="0"/>
              <a:t>několik asteroidů, které dopadly na Zemi v krátkém sledu za </a:t>
            </a:r>
            <a:r>
              <a:rPr lang="cs-CZ" sz="2400" dirty="0" smtClean="0"/>
              <a:t>sebou</a:t>
            </a:r>
          </a:p>
          <a:p>
            <a:pPr>
              <a:buFontTx/>
              <a:buChar char="-"/>
            </a:pPr>
            <a:r>
              <a:rPr lang="cs-CZ" sz="2400" dirty="0" smtClean="0"/>
              <a:t>poloostrov </a:t>
            </a:r>
            <a:r>
              <a:rPr lang="cs-CZ" sz="2400" dirty="0" err="1"/>
              <a:t>Yucatán</a:t>
            </a:r>
            <a:r>
              <a:rPr lang="cs-CZ" sz="2400" dirty="0"/>
              <a:t>, kde po něm zůstal kráter nazvaný </a:t>
            </a:r>
            <a:r>
              <a:rPr lang="cs-CZ" sz="2400" dirty="0" err="1" smtClean="0"/>
              <a:t>Chicxulub</a:t>
            </a:r>
            <a:endParaRPr lang="cs-CZ" sz="24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789040"/>
            <a:ext cx="5019425" cy="282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9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4957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Dopad asteroidu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1346354"/>
            <a:ext cx="7920880" cy="5544616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Důsledky: </a:t>
            </a:r>
            <a:endParaRPr lang="cs-CZ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/>
              <a:t>mračna </a:t>
            </a:r>
            <a:r>
              <a:rPr lang="cs-CZ" dirty="0"/>
              <a:t>prachu, která znemožnila přístup slunečního záření na zemský povrch po dobu až jednoho roku -&gt; drastické poškození </a:t>
            </a:r>
            <a:r>
              <a:rPr lang="cs-CZ" dirty="0" smtClean="0"/>
              <a:t>vegetace a fytoplanktonu závislého na fotosyntéze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dopadu </a:t>
            </a:r>
            <a:r>
              <a:rPr lang="cs-CZ" dirty="0" smtClean="0"/>
              <a:t>byly </a:t>
            </a:r>
            <a:r>
              <a:rPr lang="cs-CZ" dirty="0"/>
              <a:t>do zemské atmosféry vyvrženy velké kusy hornin. Ty </a:t>
            </a:r>
            <a:r>
              <a:rPr lang="cs-CZ" dirty="0" smtClean="0"/>
              <a:t>při </a:t>
            </a:r>
            <a:r>
              <a:rPr lang="cs-CZ" dirty="0"/>
              <a:t>zpětném průletu atmosférou vyvolaly silnou tepelnou vlnu a velmi intenzivní </a:t>
            </a:r>
            <a:r>
              <a:rPr lang="cs-CZ" dirty="0" smtClean="0"/>
              <a:t>infračervené záření s</a:t>
            </a:r>
            <a:r>
              <a:rPr lang="cs-CZ" dirty="0"/>
              <a:t> délkou trvání několika </a:t>
            </a:r>
            <a:r>
              <a:rPr lang="cs-CZ" dirty="0" smtClean="0"/>
              <a:t>hodin -&gt; zabití všeho živého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74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2. VULKANISMUS</a:t>
            </a:r>
          </a:p>
          <a:p>
            <a:pPr>
              <a:buFontTx/>
              <a:buChar char="-"/>
            </a:pPr>
            <a:r>
              <a:rPr lang="cs-CZ" dirty="0" smtClean="0"/>
              <a:t>na </a:t>
            </a:r>
            <a:r>
              <a:rPr lang="cs-CZ" dirty="0"/>
              <a:t>konci křídy probíhala silná sopečná činnost v </a:t>
            </a:r>
            <a:r>
              <a:rPr lang="cs-CZ" dirty="0" err="1"/>
              <a:t>Dekánské</a:t>
            </a:r>
            <a:r>
              <a:rPr lang="cs-CZ" dirty="0"/>
              <a:t> </a:t>
            </a:r>
            <a:r>
              <a:rPr lang="cs-CZ" dirty="0" smtClean="0"/>
              <a:t>plošině </a:t>
            </a:r>
            <a:r>
              <a:rPr lang="cs-CZ" dirty="0"/>
              <a:t> v Indii, jíž vznikly </a:t>
            </a:r>
            <a:r>
              <a:rPr lang="cs-CZ" dirty="0" smtClean="0"/>
              <a:t>tzv.</a:t>
            </a:r>
            <a:r>
              <a:rPr lang="cs-CZ" u="sng" dirty="0" smtClean="0"/>
              <a:t> </a:t>
            </a:r>
            <a:r>
              <a:rPr lang="cs-CZ" dirty="0" smtClean="0"/>
              <a:t>Dekanské trapy</a:t>
            </a:r>
          </a:p>
          <a:p>
            <a:pPr>
              <a:buFontTx/>
              <a:buChar char="-"/>
            </a:pPr>
            <a:r>
              <a:rPr lang="cs-CZ" dirty="0" smtClean="0"/>
              <a:t>Dopad asteroidu mohl uvést sopečnou činnost ,,do chodu‘‘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086008"/>
            <a:ext cx="3752850" cy="337499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76" y="3086007"/>
            <a:ext cx="4499992" cy="337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5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3949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Vulkanismus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3608" y="1772816"/>
            <a:ext cx="6984776" cy="432048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Důsledky: masivní uvolnění prachových částic do vzduchu a vznik sirnatých aerosolů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zamezení přístupu slunečního záření a tím snížení schopnosti </a:t>
            </a:r>
            <a:r>
              <a:rPr lang="cs-CZ" dirty="0" err="1" smtClean="0"/>
              <a:t>fotosyntetizovat</a:t>
            </a:r>
            <a:endParaRPr lang="cs-CZ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/>
              <a:t>Způsobení vysokých emisí </a:t>
            </a:r>
            <a:r>
              <a:rPr lang="cs-CZ" dirty="0"/>
              <a:t>oxidu uhličitého </a:t>
            </a:r>
            <a:r>
              <a:rPr lang="cs-CZ" dirty="0" smtClean="0"/>
              <a:t>a skleníkový </a:t>
            </a:r>
            <a:r>
              <a:rPr lang="cs-CZ" dirty="0"/>
              <a:t>efekt</a:t>
            </a: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58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3. POKLES MOŘSKÉ HLADINY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/>
              <a:t>došlo </a:t>
            </a:r>
            <a:r>
              <a:rPr lang="cs-CZ" dirty="0"/>
              <a:t>k </a:t>
            </a:r>
            <a:r>
              <a:rPr lang="cs-CZ" dirty="0" smtClean="0"/>
              <a:t>regresi</a:t>
            </a:r>
            <a:r>
              <a:rPr lang="cs-CZ" dirty="0"/>
              <a:t> </a:t>
            </a:r>
            <a:r>
              <a:rPr lang="cs-CZ" dirty="0" smtClean="0"/>
              <a:t>- poklesu </a:t>
            </a:r>
            <a:r>
              <a:rPr lang="cs-CZ" dirty="0"/>
              <a:t>hladiny </a:t>
            </a:r>
            <a:r>
              <a:rPr lang="cs-CZ" dirty="0" smtClean="0"/>
              <a:t>moře -&gt; </a:t>
            </a:r>
            <a:r>
              <a:rPr lang="cs-CZ" dirty="0"/>
              <a:t>ke snížení tektonické aktivity </a:t>
            </a:r>
            <a:r>
              <a:rPr lang="cs-CZ" dirty="0" err="1"/>
              <a:t>středooceánských</a:t>
            </a:r>
            <a:r>
              <a:rPr lang="cs-CZ" dirty="0"/>
              <a:t> hřbetů a ty </a:t>
            </a:r>
            <a:r>
              <a:rPr lang="cs-CZ" dirty="0" smtClean="0"/>
              <a:t>pod </a:t>
            </a:r>
            <a:r>
              <a:rPr lang="cs-CZ" dirty="0"/>
              <a:t>svou vlastní vahou </a:t>
            </a:r>
            <a:r>
              <a:rPr lang="cs-CZ" dirty="0" smtClean="0"/>
              <a:t>poklesly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924944"/>
            <a:ext cx="571500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2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Pokles mořské hladiny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120880" cy="4482832"/>
          </a:xfrm>
        </p:spPr>
        <p:txBody>
          <a:bodyPr/>
          <a:lstStyle/>
          <a:p>
            <a:pPr marL="45720" indent="0">
              <a:lnSpc>
                <a:spcPct val="150000"/>
              </a:lnSpc>
              <a:buNone/>
            </a:pPr>
            <a:r>
              <a:rPr lang="cs-CZ" dirty="0" smtClean="0"/>
              <a:t>-důsledky: </a:t>
            </a:r>
            <a:endParaRPr lang="cs-CZ" dirty="0"/>
          </a:p>
          <a:p>
            <a:pPr marL="45720" indent="0">
              <a:lnSpc>
                <a:spcPct val="150000"/>
              </a:lnSpc>
              <a:buNone/>
            </a:pPr>
            <a:r>
              <a:rPr lang="cs-CZ" dirty="0" smtClean="0"/>
              <a:t>- silné </a:t>
            </a:r>
            <a:r>
              <a:rPr lang="cs-CZ" dirty="0"/>
              <a:t>snížení hladiny by zřejmě vedlo ke snížení plochy kontinentálního </a:t>
            </a:r>
            <a:r>
              <a:rPr lang="cs-CZ" dirty="0" smtClean="0"/>
              <a:t>šelfu</a:t>
            </a:r>
            <a:r>
              <a:rPr lang="cs-CZ" dirty="0"/>
              <a:t> </a:t>
            </a:r>
            <a:r>
              <a:rPr lang="cs-CZ" dirty="0" smtClean="0"/>
              <a:t>– druhově velmi bohatý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dirty="0" smtClean="0"/>
              <a:t>- Vyvolání klimatické změny -&gt; narušení pravidelných směrů </a:t>
            </a:r>
            <a:r>
              <a:rPr lang="cs-CZ" dirty="0"/>
              <a:t>větrů a oceánských </a:t>
            </a:r>
            <a:r>
              <a:rPr lang="cs-CZ" dirty="0" smtClean="0"/>
              <a:t>proudů -&gt; </a:t>
            </a:r>
            <a:r>
              <a:rPr lang="cs-CZ" dirty="0"/>
              <a:t>s</a:t>
            </a:r>
            <a:r>
              <a:rPr lang="cs-CZ" dirty="0" smtClean="0"/>
              <a:t>nížení albeda (</a:t>
            </a:r>
            <a:r>
              <a:rPr lang="cs-CZ" dirty="0"/>
              <a:t>míra odrazivosti) zemského povrchu </a:t>
            </a:r>
            <a:r>
              <a:rPr lang="cs-CZ" dirty="0" smtClean="0"/>
              <a:t>-&gt; zvýšení teploty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02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</TotalTime>
  <Words>202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KŘÍDOVÁ EXTINKCE DINOSAURŮ</vt:lpstr>
      <vt:lpstr>Velká pětka vymírání</vt:lpstr>
      <vt:lpstr>Prezentace aplikace PowerPoint</vt:lpstr>
      <vt:lpstr>PŘÍČINY?</vt:lpstr>
      <vt:lpstr>Dopad asteroidu</vt:lpstr>
      <vt:lpstr>Prezentace aplikace PowerPoint</vt:lpstr>
      <vt:lpstr>Vulkanismus</vt:lpstr>
      <vt:lpstr>Prezentace aplikace PowerPoint</vt:lpstr>
      <vt:lpstr>Pokles mořské hladiny</vt:lpstr>
      <vt:lpstr>Další teorie - nepodložené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KŘÍDOVÁ EXTINKCE DINOSAURŮ</dc:title>
  <dc:creator>Deniska</dc:creator>
  <cp:lastModifiedBy>Deniska</cp:lastModifiedBy>
  <cp:revision>7</cp:revision>
  <dcterms:created xsi:type="dcterms:W3CDTF">2015-11-09T09:55:12Z</dcterms:created>
  <dcterms:modified xsi:type="dcterms:W3CDTF">2015-11-09T11:21:53Z</dcterms:modified>
</cp:coreProperties>
</file>