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472133A-FAE0-45E4-986F-768BA9A48333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B9E8E8-2E63-4D71-AF0E-E299D686DE1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upload.wikimedia.org/wikipedia/commons/6/64/HeroinWorld-en.sv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0/0d/Africacolony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0/00/African_continent-cs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6/6d/Mapa_Afgh%C3%A1nist%C3%A1nu.PN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Konflikty ve světě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2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ARGENTINA vs. VB </a:t>
            </a:r>
          </a:p>
          <a:p>
            <a:pPr lvl="1"/>
            <a:r>
              <a:rPr lang="cs-CZ" dirty="0" err="1" smtClean="0"/>
              <a:t>Falklandy</a:t>
            </a:r>
            <a:r>
              <a:rPr lang="cs-CZ" dirty="0" smtClean="0"/>
              <a:t>/Malvíny</a:t>
            </a:r>
          </a:p>
          <a:p>
            <a:pPr lvl="1"/>
            <a:r>
              <a:rPr lang="cs-CZ" dirty="0" smtClean="0"/>
              <a:t>1982 </a:t>
            </a:r>
          </a:p>
          <a:p>
            <a:endParaRPr lang="cs-CZ" dirty="0"/>
          </a:p>
        </p:txBody>
      </p:sp>
      <p:pic>
        <p:nvPicPr>
          <p:cNvPr id="2056" name="Picture 8" descr="http://leccos.com/pics/pic/falklandy-_polo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1194" y="4077883"/>
            <a:ext cx="2012745" cy="2012745"/>
          </a:xfrm>
          <a:prstGeom prst="rect">
            <a:avLst/>
          </a:prstGeom>
          <a:noFill/>
        </p:spPr>
      </p:pic>
      <p:pic>
        <p:nvPicPr>
          <p:cNvPr id="2062" name="Picture 14" descr="http://leccos.com/pics/pic/falklandy-_vlaj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5517" y="1651787"/>
            <a:ext cx="2802667" cy="1381315"/>
          </a:xfrm>
          <a:prstGeom prst="rect">
            <a:avLst/>
          </a:prstGeom>
          <a:noFill/>
        </p:spPr>
      </p:pic>
      <p:pic>
        <p:nvPicPr>
          <p:cNvPr id="2064" name="Picture 16" descr="http://leccos.com/pics/pic/falklandy-_map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033102"/>
            <a:ext cx="4353661" cy="3057138"/>
          </a:xfrm>
          <a:prstGeom prst="rect">
            <a:avLst/>
          </a:prstGeom>
          <a:noFill/>
        </p:spPr>
      </p:pic>
      <p:pic>
        <p:nvPicPr>
          <p:cNvPr id="2066" name="Picture 18" descr="http://www.sd281.k12.id.us/mcdonald/staff/Carhart/_overlay/Karl%27s%20Website/images/Falkland_Islan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412776"/>
            <a:ext cx="1607683" cy="2232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4547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Antarktida </a:t>
            </a:r>
          </a:p>
          <a:p>
            <a:pPr lvl="1"/>
            <a:r>
              <a:rPr lang="cs-CZ" dirty="0" smtClean="0"/>
              <a:t>Smlouva o Antarktidě </a:t>
            </a:r>
            <a:r>
              <a:rPr lang="cs-CZ" dirty="0" smtClean="0"/>
              <a:t>1961</a:t>
            </a:r>
            <a:endParaRPr lang="cs-CZ" dirty="0" smtClean="0"/>
          </a:p>
        </p:txBody>
      </p:sp>
      <p:pic>
        <p:nvPicPr>
          <p:cNvPr id="1026" name="Picture 2" descr="http://www.kompas.estranky.cz/img/picture/541/Antarktid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96952"/>
            <a:ext cx="2873896" cy="2859527"/>
          </a:xfrm>
          <a:prstGeom prst="rect">
            <a:avLst/>
          </a:prstGeom>
          <a:noFill/>
        </p:spPr>
      </p:pic>
      <p:pic>
        <p:nvPicPr>
          <p:cNvPr id="1028" name="Picture 4" descr="http://nd03.jxs.cz/965/740/d7211bcd02_64670496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789040"/>
            <a:ext cx="2852203" cy="2036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7397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Tibet vs. Čína</a:t>
            </a:r>
          </a:p>
          <a:p>
            <a:r>
              <a:rPr lang="cs-CZ" dirty="0"/>
              <a:t>Izrael vs. Palestina</a:t>
            </a:r>
          </a:p>
          <a:p>
            <a:r>
              <a:rPr lang="cs-CZ" dirty="0"/>
              <a:t>Čečensko</a:t>
            </a:r>
          </a:p>
          <a:p>
            <a:r>
              <a:rPr lang="cs-CZ" dirty="0"/>
              <a:t>Východní Timor</a:t>
            </a:r>
          </a:p>
          <a:p>
            <a:r>
              <a:rPr lang="cs-CZ" dirty="0"/>
              <a:t>USA vs. Irák</a:t>
            </a:r>
          </a:p>
          <a:p>
            <a:r>
              <a:rPr lang="cs-CZ" dirty="0"/>
              <a:t>USA vs. </a:t>
            </a:r>
            <a:r>
              <a:rPr lang="cs-CZ" dirty="0" err="1"/>
              <a:t>Afgánistán</a:t>
            </a:r>
            <a:endParaRPr lang="cs-CZ" dirty="0"/>
          </a:p>
          <a:p>
            <a:r>
              <a:rPr lang="cs-CZ" dirty="0"/>
              <a:t>Sýrie</a:t>
            </a:r>
          </a:p>
          <a:p>
            <a:r>
              <a:rPr lang="cs-CZ" dirty="0"/>
              <a:t>Kašmír – Pákistán vs. Indie</a:t>
            </a:r>
          </a:p>
          <a:p>
            <a:r>
              <a:rPr lang="cs-CZ" dirty="0"/>
              <a:t>Zvláštní administrativní zóny Čínské lidové republiky – Hongkong, Macao, </a:t>
            </a:r>
            <a:r>
              <a:rPr lang="cs-CZ" dirty="0" err="1"/>
              <a:t>Tchajvan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24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Zlatý trojúhelník</a:t>
            </a:r>
          </a:p>
          <a:p>
            <a:pPr lvl="1"/>
            <a:r>
              <a:rPr lang="cs-CZ" dirty="0" smtClean="0"/>
              <a:t>oblast na pomezí Barmy, Thajska a Laosu (Vietnam)</a:t>
            </a:r>
          </a:p>
          <a:p>
            <a:pPr lvl="1"/>
            <a:r>
              <a:rPr lang="cs-CZ" dirty="0" smtClean="0"/>
              <a:t>známá především výrobou opia a následně heroinu</a:t>
            </a:r>
          </a:p>
          <a:p>
            <a:r>
              <a:rPr lang="cs-CZ" dirty="0" smtClean="0"/>
              <a:t>Zlatý půlměsíc</a:t>
            </a:r>
          </a:p>
          <a:p>
            <a:pPr lvl="1"/>
            <a:r>
              <a:rPr lang="cs-CZ" dirty="0" smtClean="0"/>
              <a:t>Írán, </a:t>
            </a:r>
            <a:r>
              <a:rPr lang="cs-CZ" dirty="0" err="1" smtClean="0"/>
              <a:t>Afgánistán</a:t>
            </a:r>
            <a:r>
              <a:rPr lang="cs-CZ" dirty="0" smtClean="0"/>
              <a:t>, Pákistán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drog</a:t>
            </a:r>
            <a:endParaRPr lang="cs-CZ" dirty="0"/>
          </a:p>
        </p:txBody>
      </p:sp>
      <p:pic>
        <p:nvPicPr>
          <p:cNvPr id="31746" name="Picture 2" descr="Soubor:HeroinWorld-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89040"/>
            <a:ext cx="4739680" cy="23994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9678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Austrálie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93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Balkán</a:t>
            </a:r>
          </a:p>
          <a:p>
            <a:r>
              <a:rPr lang="cs-CZ" dirty="0"/>
              <a:t>ETA ve Španělsku</a:t>
            </a:r>
          </a:p>
          <a:p>
            <a:r>
              <a:rPr lang="cs-CZ" dirty="0"/>
              <a:t>Separatismus v Belgii</a:t>
            </a:r>
          </a:p>
          <a:p>
            <a:r>
              <a:rPr lang="cs-CZ" dirty="0"/>
              <a:t>Liga Severu v Itálii</a:t>
            </a:r>
          </a:p>
          <a:p>
            <a:r>
              <a:rPr lang="cs-CZ" dirty="0"/>
              <a:t>Severní Irsko</a:t>
            </a:r>
          </a:p>
          <a:p>
            <a:r>
              <a:rPr lang="cs-CZ" dirty="0"/>
              <a:t>(Kypr)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55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Afrika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Příčiny konfliktů</a:t>
            </a:r>
            <a:endParaRPr lang="cs-CZ" dirty="0"/>
          </a:p>
          <a:p>
            <a:pPr lvl="1"/>
            <a:r>
              <a:rPr lang="cs-CZ" dirty="0"/>
              <a:t>Kolonialismus + vztah dnešních států a bývalých kolonizátorů</a:t>
            </a:r>
          </a:p>
          <a:p>
            <a:pPr lvl="1"/>
            <a:r>
              <a:rPr lang="cs-CZ" dirty="0"/>
              <a:t>neokolonialismus</a:t>
            </a:r>
          </a:p>
          <a:p>
            <a:pPr lvl="1"/>
            <a:r>
              <a:rPr lang="cs-CZ" dirty="0"/>
              <a:t>Kmenové uspořádání společnosti – hranice ustaveny bez ohledu na kmenové uspořádání</a:t>
            </a:r>
          </a:p>
          <a:p>
            <a:pPr lvl="1"/>
            <a:r>
              <a:rPr lang="cs-CZ" dirty="0"/>
              <a:t>Uměle stanovené hranice</a:t>
            </a:r>
          </a:p>
          <a:p>
            <a:pPr lvl="1"/>
            <a:r>
              <a:rPr lang="cs-CZ" dirty="0"/>
              <a:t>Zadlužení států</a:t>
            </a:r>
          </a:p>
          <a:p>
            <a:pPr lvl="1"/>
            <a:r>
              <a:rPr lang="cs-CZ" dirty="0"/>
              <a:t>(humanitární pomoc – zvyk, zneužívání)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92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bor:Africacolony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84963"/>
            <a:ext cx="5007559" cy="5818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47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bor:African continent-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92696"/>
            <a:ext cx="5976367" cy="56469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S Afrika</a:t>
            </a:r>
          </a:p>
          <a:p>
            <a:r>
              <a:rPr lang="cs-CZ" dirty="0"/>
              <a:t>Pobřeží slonoviny</a:t>
            </a:r>
          </a:p>
          <a:p>
            <a:r>
              <a:rPr lang="cs-CZ" dirty="0"/>
              <a:t>Etiopie a </a:t>
            </a:r>
            <a:r>
              <a:rPr lang="cs-CZ" dirty="0" smtClean="0"/>
              <a:t>Eritrea</a:t>
            </a:r>
            <a:endParaRPr lang="cs-CZ" dirty="0"/>
          </a:p>
          <a:p>
            <a:r>
              <a:rPr lang="cs-CZ" dirty="0"/>
              <a:t>Kongo</a:t>
            </a:r>
          </a:p>
          <a:p>
            <a:r>
              <a:rPr lang="cs-CZ" dirty="0"/>
              <a:t>Rwanda</a:t>
            </a:r>
          </a:p>
          <a:p>
            <a:r>
              <a:rPr lang="cs-CZ" dirty="0"/>
              <a:t>Somálsko</a:t>
            </a:r>
          </a:p>
          <a:p>
            <a:r>
              <a:rPr lang="cs-CZ" dirty="0" smtClean="0"/>
              <a:t>JAR</a:t>
            </a:r>
            <a:endParaRPr lang="cs-CZ" dirty="0"/>
          </a:p>
          <a:p>
            <a:r>
              <a:rPr lang="cs-CZ" dirty="0"/>
              <a:t>Súdán – rozdělení na dvě </a:t>
            </a:r>
            <a:r>
              <a:rPr lang="cs-CZ" dirty="0" smtClean="0"/>
              <a:t>části</a:t>
            </a:r>
          </a:p>
          <a:p>
            <a:r>
              <a:rPr lang="cs-CZ" dirty="0" smtClean="0"/>
              <a:t>Arabské jaro</a:t>
            </a:r>
          </a:p>
          <a:p>
            <a:r>
              <a:rPr lang="cs-CZ" dirty="0" smtClean="0"/>
              <a:t>Boko </a:t>
            </a:r>
            <a:r>
              <a:rPr lang="cs-CZ" dirty="0" err="1" smtClean="0"/>
              <a:t>Haram</a:t>
            </a:r>
            <a:r>
              <a:rPr lang="cs-CZ" dirty="0" smtClean="0"/>
              <a:t>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39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Amerika</a:t>
            </a:r>
            <a:endParaRPr lang="cs-CZ" dirty="0"/>
          </a:p>
        </p:txBody>
      </p:sp>
      <p:pic>
        <p:nvPicPr>
          <p:cNvPr id="4" name="Picture 2" descr="http://www.tyden.cz/obrazek/irak-47d63283c3b61_300x2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40413"/>
            <a:ext cx="6120680" cy="41416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53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 vs. AFGÁNISTÁN</a:t>
            </a:r>
          </a:p>
          <a:p>
            <a:pPr lvl="1"/>
            <a:r>
              <a:rPr lang="cs-CZ" dirty="0" smtClean="0"/>
              <a:t>2001 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amerických států</a:t>
            </a:r>
            <a:endParaRPr lang="cs-CZ" dirty="0"/>
          </a:p>
        </p:txBody>
      </p:sp>
      <p:pic>
        <p:nvPicPr>
          <p:cNvPr id="4098" name="Picture 2" descr="http://scrapetv.com/News/News%20Pages/Everyone%20Else/images-4/afghanistan-war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72816"/>
            <a:ext cx="2713814" cy="4452352"/>
          </a:xfrm>
          <a:prstGeom prst="rect">
            <a:avLst/>
          </a:prstGeom>
          <a:noFill/>
        </p:spPr>
      </p:pic>
      <p:pic>
        <p:nvPicPr>
          <p:cNvPr id="4100" name="Picture 4" descr="Soubor:Mapa Afghánistánu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650244"/>
            <a:ext cx="2432695" cy="2609083"/>
          </a:xfrm>
          <a:prstGeom prst="rect">
            <a:avLst/>
          </a:prstGeom>
          <a:noFill/>
        </p:spPr>
      </p:pic>
      <p:pic>
        <p:nvPicPr>
          <p:cNvPr id="4102" name="Picture 6" descr="http://usama-bin-ladin.navajo.cz/usama-bin-ladi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645024"/>
            <a:ext cx="1566707" cy="2334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172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USA vs. Irák</a:t>
            </a:r>
          </a:p>
          <a:p>
            <a:pPr lvl="1"/>
            <a:r>
              <a:rPr lang="cs-CZ" b="1" dirty="0" smtClean="0"/>
              <a:t>Druhá válka v Zálivu </a:t>
            </a:r>
          </a:p>
          <a:p>
            <a:pPr lvl="1"/>
            <a:r>
              <a:rPr lang="cs-CZ" dirty="0" smtClean="0"/>
              <a:t>2003 - 2011</a:t>
            </a:r>
          </a:p>
          <a:p>
            <a:pPr lvl="1"/>
            <a:endParaRPr lang="cs-CZ" dirty="0" smtClean="0"/>
          </a:p>
        </p:txBody>
      </p:sp>
      <p:pic>
        <p:nvPicPr>
          <p:cNvPr id="3076" name="Picture 4" descr="http://valka-v-iraku.sweb.cz/images/irackaholci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77173"/>
            <a:ext cx="3240360" cy="4087698"/>
          </a:xfrm>
          <a:prstGeom prst="rect">
            <a:avLst/>
          </a:prstGeom>
          <a:noFill/>
        </p:spPr>
      </p:pic>
      <p:pic>
        <p:nvPicPr>
          <p:cNvPr id="3078" name="Picture 6" descr="http://www.zonu.com/images/0X0/2009-09-17-613/Middle-East-Political-Map-19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180328"/>
            <a:ext cx="2391415" cy="28131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8677395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</TotalTime>
  <Words>180</Words>
  <Application>Microsoft Office PowerPoint</Application>
  <PresentationFormat>Předvádění na obrazovce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Došky</vt:lpstr>
      <vt:lpstr>Geopolitika</vt:lpstr>
      <vt:lpstr>Evropa</vt:lpstr>
      <vt:lpstr>Afrika </vt:lpstr>
      <vt:lpstr>Prezentace aplikace PowerPoint</vt:lpstr>
      <vt:lpstr>Prezentace aplikace PowerPoint</vt:lpstr>
      <vt:lpstr>Prezentace aplikace PowerPoint</vt:lpstr>
      <vt:lpstr>Amerika</vt:lpstr>
      <vt:lpstr>Konflikty amerických států</vt:lpstr>
      <vt:lpstr>Prezentace aplikace PowerPoint</vt:lpstr>
      <vt:lpstr>Prezentace aplikace PowerPoint</vt:lpstr>
      <vt:lpstr>Prezentace aplikace PowerPoint</vt:lpstr>
      <vt:lpstr>Asie</vt:lpstr>
      <vt:lpstr>Problém drog</vt:lpstr>
      <vt:lpstr>Austrálie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ASUS</cp:lastModifiedBy>
  <cp:revision>2</cp:revision>
  <dcterms:created xsi:type="dcterms:W3CDTF">2015-01-28T15:59:23Z</dcterms:created>
  <dcterms:modified xsi:type="dcterms:W3CDTF">2015-01-28T16:21:10Z</dcterms:modified>
</cp:coreProperties>
</file>