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2B9F9E-5202-4269-87BC-7F35C80281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9427D8A-97EE-40FF-8BA4-CA401EF7066C}">
      <dgm:prSet/>
      <dgm:spPr/>
      <dgm:t>
        <a:bodyPr/>
        <a:lstStyle/>
        <a:p>
          <a:pPr rtl="0"/>
          <a:r>
            <a:rPr lang="cs-CZ" dirty="0" smtClean="0"/>
            <a:t>Propedeutika výchovy ke zdraví</a:t>
          </a:r>
          <a:endParaRPr lang="cs-CZ" dirty="0"/>
        </a:p>
      </dgm:t>
    </dgm:pt>
    <dgm:pt modelId="{4DB55D1A-CF99-436F-B0B4-5A4D8985879F}" type="parTrans" cxnId="{5E083939-7E85-4F12-90A3-3A0026155239}">
      <dgm:prSet/>
      <dgm:spPr/>
      <dgm:t>
        <a:bodyPr/>
        <a:lstStyle/>
        <a:p>
          <a:endParaRPr lang="cs-CZ"/>
        </a:p>
      </dgm:t>
    </dgm:pt>
    <dgm:pt modelId="{5585512D-7103-496D-B863-D15678CEA43F}" type="sibTrans" cxnId="{5E083939-7E85-4F12-90A3-3A0026155239}">
      <dgm:prSet/>
      <dgm:spPr/>
      <dgm:t>
        <a:bodyPr/>
        <a:lstStyle/>
        <a:p>
          <a:endParaRPr lang="cs-CZ"/>
        </a:p>
      </dgm:t>
    </dgm:pt>
    <dgm:pt modelId="{34258F71-FCED-4AF5-9C43-A22C9AEFECB4}" type="pres">
      <dgm:prSet presAssocID="{FF2B9F9E-5202-4269-87BC-7F35C8028186}" presName="linear" presStyleCnt="0">
        <dgm:presLayoutVars>
          <dgm:animLvl val="lvl"/>
          <dgm:resizeHandles val="exact"/>
        </dgm:presLayoutVars>
      </dgm:prSet>
      <dgm:spPr/>
    </dgm:pt>
    <dgm:pt modelId="{D74292E7-4919-464A-B2B3-76E749C0C8B2}" type="pres">
      <dgm:prSet presAssocID="{89427D8A-97EE-40FF-8BA4-CA401EF7066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9118B6F-79CA-4F0B-8138-D4ACD2BBEE18}" type="presOf" srcId="{FF2B9F9E-5202-4269-87BC-7F35C8028186}" destId="{34258F71-FCED-4AF5-9C43-A22C9AEFECB4}" srcOrd="0" destOrd="0" presId="urn:microsoft.com/office/officeart/2005/8/layout/vList2"/>
    <dgm:cxn modelId="{5E083939-7E85-4F12-90A3-3A0026155239}" srcId="{FF2B9F9E-5202-4269-87BC-7F35C8028186}" destId="{89427D8A-97EE-40FF-8BA4-CA401EF7066C}" srcOrd="0" destOrd="0" parTransId="{4DB55D1A-CF99-436F-B0B4-5A4D8985879F}" sibTransId="{5585512D-7103-496D-B863-D15678CEA43F}"/>
    <dgm:cxn modelId="{1088B1D3-51A6-4463-9B6A-0AB171CD26FC}" type="presOf" srcId="{89427D8A-97EE-40FF-8BA4-CA401EF7066C}" destId="{D74292E7-4919-464A-B2B3-76E749C0C8B2}" srcOrd="0" destOrd="0" presId="urn:microsoft.com/office/officeart/2005/8/layout/vList2"/>
    <dgm:cxn modelId="{7861F1B3-9ACC-4102-9A9A-1FD2053B711E}" type="presParOf" srcId="{34258F71-FCED-4AF5-9C43-A22C9AEFECB4}" destId="{D74292E7-4919-464A-B2B3-76E749C0C8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292E7-4919-464A-B2B3-76E749C0C8B2}">
      <dsp:nvSpPr>
        <dsp:cNvPr id="0" name=""/>
        <dsp:cNvSpPr/>
      </dsp:nvSpPr>
      <dsp:spPr>
        <a:xfrm>
          <a:off x="0" y="195350"/>
          <a:ext cx="77724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Propedeutika výchovy ke zdraví</a:t>
          </a:r>
          <a:endParaRPr lang="cs-CZ" sz="4500" kern="1200" dirty="0"/>
        </a:p>
      </dsp:txBody>
      <dsp:txXfrm>
        <a:off x="52688" y="248038"/>
        <a:ext cx="7667024" cy="97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9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60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62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00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20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45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1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34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01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9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D21E4-8D56-4BE1-A9C6-0DFCA9990816}" type="datetimeFigureOut">
              <a:rPr lang="cs-CZ" smtClean="0"/>
              <a:t>24.9.2015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D59A8-FF6B-4DA0-893F-6A9AC6FD0B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88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174486@mail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vp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chovakezdravi.cz/" TargetMode="External"/><Relationship Id="rId2" Type="http://schemas.openxmlformats.org/officeDocument/2006/relationships/hyperlink" Target="http://www.mzcr.cz/dokumenty/zdravi-pro-vsechny-v-stoleti_2461_1101_5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" TargetMode="External"/><Relationship Id="rId2" Type="http://schemas.openxmlformats.org/officeDocument/2006/relationships/hyperlink" Target="http://www.szu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/>
          <a:lstStyle/>
          <a:p>
            <a:r>
              <a:rPr lang="cs-CZ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Informace k předmětu</a:t>
            </a:r>
          </a:p>
          <a:p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cs-CZ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		Mgr. Radim Slaný</a:t>
            </a:r>
          </a:p>
          <a:p>
            <a:r>
              <a:rPr lang="cs-CZ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cs-CZ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           podzim 2015</a:t>
            </a:r>
            <a:endParaRPr lang="cs-CZ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79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Všeobecné informace k zakončení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povinná docházka (katalog předmětů </a:t>
            </a:r>
            <a:r>
              <a:rPr lang="cs-CZ" dirty="0" smtClean="0"/>
              <a:t>0-1-0; cvičení)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absence – 1x bez omluvy, 1x potvrzení od </a:t>
            </a:r>
            <a:r>
              <a:rPr lang="cs-CZ" dirty="0" smtClean="0"/>
              <a:t>lékaře (potvrzení vložit přes stud. oddělení do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 3 studenti </a:t>
            </a:r>
            <a:r>
              <a:rPr lang="cs-CZ" dirty="0" smtClean="0"/>
              <a:t>si vyberou 1 </a:t>
            </a:r>
            <a:r>
              <a:rPr lang="cs-CZ" dirty="0"/>
              <a:t>téma (témata naskenována v </a:t>
            </a:r>
            <a:r>
              <a:rPr lang="cs-CZ" dirty="0" err="1" smtClean="0"/>
              <a:t>Isu</a:t>
            </a:r>
            <a:r>
              <a:rPr lang="cs-CZ" dirty="0" smtClean="0"/>
              <a:t>, výběr témat na úvodní hodině)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zakončení předmětu – docházka + prezentace ve výuce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8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zaslat vyučujícímu 5 dní předem na mail </a:t>
            </a:r>
            <a:r>
              <a:rPr lang="cs-CZ" dirty="0" smtClean="0">
                <a:hlinkClick r:id="rId2"/>
              </a:rPr>
              <a:t>174486@mail.muni.cz</a:t>
            </a:r>
            <a:endParaRPr lang="cs-CZ" dirty="0" smtClean="0"/>
          </a:p>
          <a:p>
            <a:r>
              <a:rPr lang="cs-CZ" dirty="0" smtClean="0"/>
              <a:t>délka </a:t>
            </a:r>
            <a:r>
              <a:rPr lang="cs-CZ" dirty="0"/>
              <a:t>prezentace – min 20 </a:t>
            </a:r>
            <a:r>
              <a:rPr lang="cs-CZ" dirty="0" smtClean="0"/>
              <a:t>minut</a:t>
            </a:r>
          </a:p>
          <a:p>
            <a:r>
              <a:rPr lang="cs-CZ" dirty="0" smtClean="0"/>
              <a:t>formát </a:t>
            </a:r>
            <a:r>
              <a:rPr lang="cs-CZ" dirty="0"/>
              <a:t>PDF/</a:t>
            </a:r>
            <a:r>
              <a:rPr lang="cs-CZ" dirty="0" err="1"/>
              <a:t>powerpoint</a:t>
            </a:r>
            <a:r>
              <a:rPr lang="cs-CZ" dirty="0"/>
              <a:t> nebo podobné, může obsahovat grafy, tabulky, </a:t>
            </a:r>
            <a:r>
              <a:rPr lang="cs-CZ" dirty="0" smtClean="0"/>
              <a:t>videa, animace </a:t>
            </a:r>
            <a:r>
              <a:rPr lang="cs-CZ" dirty="0"/>
              <a:t>apod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prezentaci přinést do výuky na </a:t>
            </a:r>
            <a:r>
              <a:rPr lang="cs-CZ" dirty="0" err="1" smtClean="0"/>
              <a:t>flash</a:t>
            </a:r>
            <a:r>
              <a:rPr lang="cs-CZ" dirty="0" smtClean="0"/>
              <a:t> disku, v mailu, na úložišti (technika není vždy 100%)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každý týden budou ve výuce prezentovány 2 prezentace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5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Samostudium</a:t>
            </a:r>
            <a:r>
              <a:rPr lang="cs-CZ" dirty="0"/>
              <a:t>, povinná </a:t>
            </a:r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/>
          <a:lstStyle/>
          <a:p>
            <a:r>
              <a:rPr lang="cs-CZ" dirty="0"/>
              <a:t>MACHOVÁ, Jitka a Dagmar </a:t>
            </a:r>
            <a:r>
              <a:rPr lang="cs-CZ" dirty="0" smtClean="0"/>
              <a:t>KUBÁTOVÁ</a:t>
            </a:r>
            <a:r>
              <a:rPr lang="cs-CZ" dirty="0"/>
              <a:t>. </a:t>
            </a:r>
            <a:r>
              <a:rPr lang="cs-CZ" i="1" dirty="0"/>
              <a:t>Výchova ke zdraví pro učitele</a:t>
            </a:r>
            <a:r>
              <a:rPr lang="cs-CZ" dirty="0"/>
              <a:t>. Vyd. 1. V Ústí nad Labem: Univerzita J.E. Purkyně v Ústí nad Labem, 2006. 250 s. ISBN 80-7044-768-0.</a:t>
            </a:r>
            <a:br>
              <a:rPr lang="cs-CZ" dirty="0"/>
            </a:b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  – </a:t>
            </a:r>
            <a:r>
              <a:rPr lang="cs-CZ" i="1" dirty="0"/>
              <a:t>nejlépe zakoupit, prostudovat; budete používat při studiu a hlavně v praxi na ZŠ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3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dokument Rámcový vzdělávací program pro základní vzdělávání (RVPZV) na webu </a:t>
            </a:r>
            <a:r>
              <a:rPr lang="cs-CZ" u="sng" dirty="0">
                <a:hlinkClick r:id="rId2"/>
              </a:rPr>
              <a:t>www.rvp.cz</a:t>
            </a:r>
            <a:r>
              <a:rPr lang="cs-CZ" dirty="0"/>
              <a:t>, vpravo odkaz Dokumenty RVP, následně  RVP pro základní </a:t>
            </a:r>
            <a:r>
              <a:rPr lang="cs-CZ" dirty="0" smtClean="0"/>
              <a:t>vzdělávání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stáhnout </a:t>
            </a:r>
            <a:r>
              <a:rPr lang="cs-CZ" dirty="0"/>
              <a:t>do počítače a nastudovat zejména kapitoly 1,2,3,4 a poté </a:t>
            </a:r>
            <a:r>
              <a:rPr lang="cs-CZ" dirty="0" smtClean="0"/>
              <a:t>hlavně vzdělávací </a:t>
            </a:r>
            <a:r>
              <a:rPr lang="cs-CZ" dirty="0"/>
              <a:t>oblast Člověk a zdraví, vzdělávací obor Výchova ke zdraví. Tyto kapitoly budete používat po celé studium na </a:t>
            </a:r>
            <a:r>
              <a:rPr lang="cs-CZ" dirty="0" smtClean="0"/>
              <a:t>katedře </a:t>
            </a:r>
            <a:r>
              <a:rPr lang="cs-CZ" dirty="0" err="1"/>
              <a:t>VkZ</a:t>
            </a:r>
            <a:r>
              <a:rPr lang="cs-CZ" dirty="0"/>
              <a:t>, následně i v praxi</a:t>
            </a:r>
          </a:p>
        </p:txBody>
      </p:sp>
    </p:spTree>
    <p:extLst>
      <p:ext uri="{BB962C8B-B14F-4D97-AF65-F5344CB8AC3E}">
        <p14:creationId xmlns:p14="http://schemas.microsoft.com/office/powerpoint/2010/main" val="119608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 Zdraví 21 na internetové adrese </a:t>
            </a:r>
            <a:r>
              <a:rPr lang="cs-CZ" u="sng" dirty="0">
                <a:hlinkClick r:id="rId2"/>
              </a:rPr>
              <a:t>http://</a:t>
            </a:r>
            <a:r>
              <a:rPr lang="cs-CZ" u="sng" dirty="0" smtClean="0">
                <a:hlinkClick r:id="rId2"/>
              </a:rPr>
              <a:t>www.mzcr.cz/dokumenty/zdravi-pro-vsechny-v-stoleti_2461_1101_5.html</a:t>
            </a:r>
            <a:endParaRPr lang="cs-CZ" u="sng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</a:t>
            </a:r>
            <a:r>
              <a:rPr lang="cs-CZ" u="sng" dirty="0">
                <a:hlinkClick r:id="rId3"/>
              </a:rPr>
              <a:t>www.vychovakezdravi.cz</a:t>
            </a:r>
            <a:r>
              <a:rPr lang="cs-CZ" dirty="0"/>
              <a:t> – tento web pro vás bude jeden z hlavních </a:t>
            </a:r>
            <a:r>
              <a:rPr lang="cs-CZ" dirty="0" err="1"/>
              <a:t>inf</a:t>
            </a:r>
            <a:r>
              <a:rPr lang="cs-CZ" dirty="0"/>
              <a:t>. portálů pro studium; prostudovat celý web, zejména vlevo v menu Podpora zdraví v ČR a Zdravá škola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7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web </a:t>
            </a:r>
            <a:r>
              <a:rPr lang="cs-CZ" u="sng" dirty="0">
                <a:hlinkClick r:id="rId2"/>
              </a:rPr>
              <a:t>www.szu.cz</a:t>
            </a:r>
            <a:r>
              <a:rPr lang="cs-CZ" dirty="0"/>
              <a:t> (Státní zdravotní ústav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Manuál </a:t>
            </a:r>
            <a:r>
              <a:rPr lang="cs-CZ" dirty="0"/>
              <a:t>prevence v lékařské praxi – </a:t>
            </a:r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smtClean="0"/>
              <a:t>:-) </a:t>
            </a:r>
            <a:r>
              <a:rPr lang="cs-CZ" dirty="0"/>
              <a:t>online manuál na stránkách SZU (lze stáhnout zdarma)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stránky Katedry výchovy ke zdraví </a:t>
            </a:r>
            <a:r>
              <a:rPr lang="cs-CZ" dirty="0" smtClean="0">
                <a:hlinkClick r:id="rId3"/>
              </a:rPr>
              <a:t>www.ped.muni.cz</a:t>
            </a:r>
            <a:r>
              <a:rPr lang="cs-CZ" dirty="0" smtClean="0"/>
              <a:t>; lišta s katedrami, úplně vpravo VZ; kliknutím přesměrování na naše stránky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2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katalog předmětů – předmět </a:t>
            </a:r>
            <a:r>
              <a:rPr lang="cs-CZ" b="1" dirty="0" smtClean="0"/>
              <a:t>RV2BP_1URV Propedeutika výchovy ke zdraví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312761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194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Všeobecné informace k zakončení předmětu</vt:lpstr>
      <vt:lpstr>prezentace</vt:lpstr>
      <vt:lpstr>Samostudium, povinná literatura</vt:lpstr>
      <vt:lpstr>Prezentace aplikace PowerPoint</vt:lpstr>
      <vt:lpstr>Prezentace aplikace PowerPoint</vt:lpstr>
      <vt:lpstr>Prezentace aplikace PowerPoint</vt:lpstr>
      <vt:lpstr>Další 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Slany</dc:creator>
  <cp:lastModifiedBy>Slany</cp:lastModifiedBy>
  <cp:revision>3</cp:revision>
  <dcterms:created xsi:type="dcterms:W3CDTF">2015-09-24T08:08:05Z</dcterms:created>
  <dcterms:modified xsi:type="dcterms:W3CDTF">2015-09-24T08:29:43Z</dcterms:modified>
</cp:coreProperties>
</file>