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9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72" r:id="rId3"/>
    <p:sldId id="258" r:id="rId4"/>
    <p:sldId id="257" r:id="rId5"/>
    <p:sldId id="259" r:id="rId6"/>
    <p:sldId id="260" r:id="rId7"/>
    <p:sldId id="287" r:id="rId8"/>
    <p:sldId id="288" r:id="rId9"/>
    <p:sldId id="264" r:id="rId10"/>
    <p:sldId id="289" r:id="rId11"/>
    <p:sldId id="267" r:id="rId12"/>
    <p:sldId id="274" r:id="rId13"/>
    <p:sldId id="286" r:id="rId14"/>
    <p:sldId id="283" r:id="rId15"/>
    <p:sldId id="282" r:id="rId16"/>
    <p:sldId id="284" r:id="rId17"/>
    <p:sldId id="275" r:id="rId18"/>
    <p:sldId id="270" r:id="rId19"/>
    <p:sldId id="285" r:id="rId20"/>
    <p:sldId id="278" r:id="rId21"/>
    <p:sldId id="271" r:id="rId22"/>
    <p:sldId id="276" r:id="rId23"/>
    <p:sldId id="277" r:id="rId24"/>
  </p:sldIdLst>
  <p:sldSz cx="12192000" cy="6858000"/>
  <p:notesSz cx="6761163" cy="99425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60667" autoAdjust="0"/>
  </p:normalViewPr>
  <p:slideViewPr>
    <p:cSldViewPr snapToGrid="0">
      <p:cViewPr varScale="1">
        <p:scale>
          <a:sx n="54" d="100"/>
          <a:sy n="54" d="100"/>
        </p:scale>
        <p:origin x="119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5AD588-9DA7-4156-8861-5AD4C29C5F1E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C4CE32D3-9B1C-456E-99B0-BB04E5A48160}">
      <dgm:prSet phldrT="[Text]"/>
      <dgm:spPr/>
      <dgm:t>
        <a:bodyPr/>
        <a:lstStyle/>
        <a:p>
          <a:r>
            <a:rPr lang="cs-CZ" dirty="0" smtClean="0"/>
            <a:t>Kvantitativní</a:t>
          </a:r>
          <a:endParaRPr lang="cs-CZ" dirty="0"/>
        </a:p>
      </dgm:t>
    </dgm:pt>
    <dgm:pt modelId="{6F67BD51-6845-480E-8556-507F1670E47B}" type="parTrans" cxnId="{E3738FE3-CE7B-4CB4-82D0-658B26D1DD39}">
      <dgm:prSet/>
      <dgm:spPr/>
      <dgm:t>
        <a:bodyPr/>
        <a:lstStyle/>
        <a:p>
          <a:endParaRPr lang="cs-CZ"/>
        </a:p>
      </dgm:t>
    </dgm:pt>
    <dgm:pt modelId="{00717A83-88E8-417D-B592-681AFDEF7FC8}" type="sibTrans" cxnId="{E3738FE3-CE7B-4CB4-82D0-658B26D1DD39}">
      <dgm:prSet/>
      <dgm:spPr/>
      <dgm:t>
        <a:bodyPr/>
        <a:lstStyle/>
        <a:p>
          <a:endParaRPr lang="cs-CZ"/>
        </a:p>
      </dgm:t>
    </dgm:pt>
    <dgm:pt modelId="{7E27B42D-FD45-4C90-83EA-052E98526A4F}">
      <dgm:prSet phldrT="[Text]"/>
      <dgm:spPr/>
      <dgm:t>
        <a:bodyPr/>
        <a:lstStyle/>
        <a:p>
          <a:r>
            <a:rPr lang="cs-CZ" dirty="0" smtClean="0"/>
            <a:t>číslo</a:t>
          </a:r>
          <a:endParaRPr lang="cs-CZ" dirty="0"/>
        </a:p>
      </dgm:t>
    </dgm:pt>
    <dgm:pt modelId="{DD4ED162-CB1F-45EB-9BFB-426BA46E0DDD}" type="parTrans" cxnId="{C04C56CE-B30D-40F1-9B51-9555BE9E92CF}">
      <dgm:prSet/>
      <dgm:spPr/>
      <dgm:t>
        <a:bodyPr/>
        <a:lstStyle/>
        <a:p>
          <a:endParaRPr lang="cs-CZ"/>
        </a:p>
      </dgm:t>
    </dgm:pt>
    <dgm:pt modelId="{0FF26A45-4EF9-4336-8095-0D77929034FD}" type="sibTrans" cxnId="{C04C56CE-B30D-40F1-9B51-9555BE9E92CF}">
      <dgm:prSet/>
      <dgm:spPr/>
      <dgm:t>
        <a:bodyPr/>
        <a:lstStyle/>
        <a:p>
          <a:endParaRPr lang="cs-CZ"/>
        </a:p>
      </dgm:t>
    </dgm:pt>
    <dgm:pt modelId="{53486468-FFB6-4A3E-95B9-27090753728D}">
      <dgm:prSet phldrT="[Text]"/>
      <dgm:spPr/>
      <dgm:t>
        <a:bodyPr/>
        <a:lstStyle/>
        <a:p>
          <a:r>
            <a:rPr lang="cs-CZ" dirty="0" smtClean="0"/>
            <a:t>nestrannost, odstup</a:t>
          </a:r>
          <a:endParaRPr lang="cs-CZ" dirty="0"/>
        </a:p>
      </dgm:t>
    </dgm:pt>
    <dgm:pt modelId="{67E3DF56-6C7D-4A91-8620-038C7F0410C0}" type="parTrans" cxnId="{51452E88-5443-4041-986E-EBE16E1BB905}">
      <dgm:prSet/>
      <dgm:spPr/>
      <dgm:t>
        <a:bodyPr/>
        <a:lstStyle/>
        <a:p>
          <a:endParaRPr lang="cs-CZ"/>
        </a:p>
      </dgm:t>
    </dgm:pt>
    <dgm:pt modelId="{8DD28586-F319-4D2A-9D24-6BADC1C56942}" type="sibTrans" cxnId="{51452E88-5443-4041-986E-EBE16E1BB905}">
      <dgm:prSet/>
      <dgm:spPr/>
      <dgm:t>
        <a:bodyPr/>
        <a:lstStyle/>
        <a:p>
          <a:endParaRPr lang="cs-CZ"/>
        </a:p>
      </dgm:t>
    </dgm:pt>
    <dgm:pt modelId="{7FE6D163-5549-4143-8415-E6D28EAC66E6}">
      <dgm:prSet phldrT="[Text]"/>
      <dgm:spPr/>
      <dgm:t>
        <a:bodyPr/>
        <a:lstStyle/>
        <a:p>
          <a:r>
            <a:rPr lang="cs-CZ" dirty="0" smtClean="0"/>
            <a:t>Kvalitativní</a:t>
          </a:r>
          <a:endParaRPr lang="cs-CZ" dirty="0"/>
        </a:p>
      </dgm:t>
    </dgm:pt>
    <dgm:pt modelId="{5F00E63D-4860-4EF4-A7AC-A4233889DEF8}" type="parTrans" cxnId="{CB7C12C0-D533-47B1-BA74-2ED18176E618}">
      <dgm:prSet/>
      <dgm:spPr/>
      <dgm:t>
        <a:bodyPr/>
        <a:lstStyle/>
        <a:p>
          <a:endParaRPr lang="cs-CZ"/>
        </a:p>
      </dgm:t>
    </dgm:pt>
    <dgm:pt modelId="{21E5D444-5EA8-4BBB-8986-3BA22F1DDE1C}" type="sibTrans" cxnId="{CB7C12C0-D533-47B1-BA74-2ED18176E618}">
      <dgm:prSet/>
      <dgm:spPr/>
      <dgm:t>
        <a:bodyPr/>
        <a:lstStyle/>
        <a:p>
          <a:endParaRPr lang="cs-CZ"/>
        </a:p>
      </dgm:t>
    </dgm:pt>
    <dgm:pt modelId="{B92460B0-5405-4B81-BD9B-67247F8F5090}">
      <dgm:prSet phldrT="[Text]"/>
      <dgm:spPr/>
      <dgm:t>
        <a:bodyPr/>
        <a:lstStyle/>
        <a:p>
          <a:r>
            <a:rPr lang="cs-CZ" dirty="0" smtClean="0"/>
            <a:t>slovo</a:t>
          </a:r>
          <a:endParaRPr lang="cs-CZ" dirty="0"/>
        </a:p>
      </dgm:t>
    </dgm:pt>
    <dgm:pt modelId="{2FDCFDA5-4CAF-41A2-93B2-7526857260FF}" type="parTrans" cxnId="{9E103FA1-CFBA-48C4-BDB5-2F4DA3E0AB36}">
      <dgm:prSet/>
      <dgm:spPr/>
      <dgm:t>
        <a:bodyPr/>
        <a:lstStyle/>
        <a:p>
          <a:endParaRPr lang="cs-CZ"/>
        </a:p>
      </dgm:t>
    </dgm:pt>
    <dgm:pt modelId="{BC6FE10D-FC87-4BBD-8BC7-02C323E64416}" type="sibTrans" cxnId="{9E103FA1-CFBA-48C4-BDB5-2F4DA3E0AB36}">
      <dgm:prSet/>
      <dgm:spPr/>
      <dgm:t>
        <a:bodyPr/>
        <a:lstStyle/>
        <a:p>
          <a:endParaRPr lang="cs-CZ"/>
        </a:p>
      </dgm:t>
    </dgm:pt>
    <dgm:pt modelId="{5B8EB030-F32C-4BAE-8D5E-CD2DADBA2205}">
      <dgm:prSet phldrT="[Text]"/>
      <dgm:spPr/>
      <dgm:t>
        <a:bodyPr/>
        <a:lstStyle/>
        <a:p>
          <a:r>
            <a:rPr lang="cs-CZ" dirty="0" smtClean="0"/>
            <a:t>vcítění se, ponoření se</a:t>
          </a:r>
          <a:endParaRPr lang="cs-CZ" dirty="0"/>
        </a:p>
      </dgm:t>
    </dgm:pt>
    <dgm:pt modelId="{24532F77-3167-4EF3-AF44-5F6BFFE58EE5}" type="parTrans" cxnId="{45B75B6D-6DC6-4430-8619-1A197D87F5C0}">
      <dgm:prSet/>
      <dgm:spPr/>
      <dgm:t>
        <a:bodyPr/>
        <a:lstStyle/>
        <a:p>
          <a:endParaRPr lang="cs-CZ"/>
        </a:p>
      </dgm:t>
    </dgm:pt>
    <dgm:pt modelId="{3E07939E-1F58-45E2-B8EE-BC2A2EEF3B47}" type="sibTrans" cxnId="{45B75B6D-6DC6-4430-8619-1A197D87F5C0}">
      <dgm:prSet/>
      <dgm:spPr/>
      <dgm:t>
        <a:bodyPr/>
        <a:lstStyle/>
        <a:p>
          <a:endParaRPr lang="cs-CZ"/>
        </a:p>
      </dgm:t>
    </dgm:pt>
    <dgm:pt modelId="{5E99832F-4DCA-45DA-A59F-99ABDB0C6CF5}">
      <dgm:prSet phldrT="[Text]"/>
      <dgm:spPr/>
      <dgm:t>
        <a:bodyPr/>
        <a:lstStyle/>
        <a:p>
          <a:r>
            <a:rPr lang="cs-CZ" dirty="0" smtClean="0"/>
            <a:t>ověřování hypotéz/teorie</a:t>
          </a:r>
          <a:endParaRPr lang="cs-CZ" dirty="0"/>
        </a:p>
      </dgm:t>
    </dgm:pt>
    <dgm:pt modelId="{23279244-0FE8-4F41-A3E6-1F6892B6A922}" type="parTrans" cxnId="{7B735CF0-FC1C-446B-B43F-3D1082A69490}">
      <dgm:prSet/>
      <dgm:spPr/>
      <dgm:t>
        <a:bodyPr/>
        <a:lstStyle/>
        <a:p>
          <a:endParaRPr lang="cs-CZ"/>
        </a:p>
      </dgm:t>
    </dgm:pt>
    <dgm:pt modelId="{6C2FC112-4EE3-41DB-B762-3568E55C947C}" type="sibTrans" cxnId="{7B735CF0-FC1C-446B-B43F-3D1082A69490}">
      <dgm:prSet/>
      <dgm:spPr/>
      <dgm:t>
        <a:bodyPr/>
        <a:lstStyle/>
        <a:p>
          <a:endParaRPr lang="cs-CZ"/>
        </a:p>
      </dgm:t>
    </dgm:pt>
    <dgm:pt modelId="{B969D0F5-085C-408A-8FF4-902F7EF2B462}">
      <dgm:prSet phldrT="[Text]"/>
      <dgm:spPr/>
      <dgm:t>
        <a:bodyPr/>
        <a:lstStyle/>
        <a:p>
          <a:r>
            <a:rPr lang="cs-CZ" dirty="0" smtClean="0"/>
            <a:t>vytváření teorie</a:t>
          </a:r>
          <a:endParaRPr lang="cs-CZ" dirty="0"/>
        </a:p>
      </dgm:t>
    </dgm:pt>
    <dgm:pt modelId="{ACC7142E-817C-4438-8637-C8D1D7C3E7BB}" type="parTrans" cxnId="{4D6DF6BF-EC4E-4614-A3C3-8B09D7BAEE5F}">
      <dgm:prSet/>
      <dgm:spPr/>
      <dgm:t>
        <a:bodyPr/>
        <a:lstStyle/>
        <a:p>
          <a:endParaRPr lang="cs-CZ"/>
        </a:p>
      </dgm:t>
    </dgm:pt>
    <dgm:pt modelId="{D5D394FD-AAD8-4256-931A-BFCB9665C336}" type="sibTrans" cxnId="{4D6DF6BF-EC4E-4614-A3C3-8B09D7BAEE5F}">
      <dgm:prSet/>
      <dgm:spPr/>
      <dgm:t>
        <a:bodyPr/>
        <a:lstStyle/>
        <a:p>
          <a:endParaRPr lang="cs-CZ"/>
        </a:p>
      </dgm:t>
    </dgm:pt>
    <dgm:pt modelId="{DDE51DBD-31D7-4CE6-8964-72436334951F}">
      <dgm:prSet phldrT="[Text]"/>
      <dgm:spPr/>
      <dgm:t>
        <a:bodyPr/>
        <a:lstStyle/>
        <a:p>
          <a:r>
            <a:rPr lang="cs-CZ" dirty="0" smtClean="0"/>
            <a:t>standardizované metody sběru dat</a:t>
          </a:r>
          <a:endParaRPr lang="cs-CZ" dirty="0"/>
        </a:p>
      </dgm:t>
    </dgm:pt>
    <dgm:pt modelId="{1F222D1C-B5E3-42B3-B0B3-4CFAE9EB2FE5}" type="parTrans" cxnId="{DC379228-1B38-4037-9F34-67598F96923C}">
      <dgm:prSet/>
      <dgm:spPr/>
      <dgm:t>
        <a:bodyPr/>
        <a:lstStyle/>
        <a:p>
          <a:endParaRPr lang="cs-CZ"/>
        </a:p>
      </dgm:t>
    </dgm:pt>
    <dgm:pt modelId="{93EFA962-1D18-4F88-A084-89FAD48EB0F8}" type="sibTrans" cxnId="{DC379228-1B38-4037-9F34-67598F96923C}">
      <dgm:prSet/>
      <dgm:spPr/>
      <dgm:t>
        <a:bodyPr/>
        <a:lstStyle/>
        <a:p>
          <a:endParaRPr lang="cs-CZ"/>
        </a:p>
      </dgm:t>
    </dgm:pt>
    <dgm:pt modelId="{6C3BA580-E507-49E7-8A46-1D7F66ECAF7D}">
      <dgm:prSet phldrT="[Text]"/>
      <dgm:spPr/>
      <dgm:t>
        <a:bodyPr/>
        <a:lstStyle/>
        <a:p>
          <a:r>
            <a:rPr lang="cs-CZ" dirty="0" smtClean="0"/>
            <a:t>nestandardizované metody sběru dat</a:t>
          </a:r>
          <a:endParaRPr lang="cs-CZ" dirty="0"/>
        </a:p>
      </dgm:t>
    </dgm:pt>
    <dgm:pt modelId="{DA35134E-13E7-4DA3-810D-68D6C3983290}" type="parTrans" cxnId="{C880D41F-4F3D-44CB-8545-8BC316EA507E}">
      <dgm:prSet/>
      <dgm:spPr/>
      <dgm:t>
        <a:bodyPr/>
        <a:lstStyle/>
        <a:p>
          <a:endParaRPr lang="cs-CZ"/>
        </a:p>
      </dgm:t>
    </dgm:pt>
    <dgm:pt modelId="{444B127E-75F9-4085-8B92-47381E102CE1}" type="sibTrans" cxnId="{C880D41F-4F3D-44CB-8545-8BC316EA507E}">
      <dgm:prSet/>
      <dgm:spPr/>
      <dgm:t>
        <a:bodyPr/>
        <a:lstStyle/>
        <a:p>
          <a:endParaRPr lang="cs-CZ"/>
        </a:p>
      </dgm:t>
    </dgm:pt>
    <dgm:pt modelId="{CBAA2ABC-07B1-4086-AE2E-77277BB4E273}">
      <dgm:prSet phldrT="[Text]"/>
      <dgm:spPr/>
      <dgm:t>
        <a:bodyPr/>
        <a:lstStyle/>
        <a:p>
          <a:r>
            <a:rPr lang="cs-CZ" dirty="0" smtClean="0"/>
            <a:t>víme přesně, jaká dat sbírat</a:t>
          </a:r>
          <a:endParaRPr lang="cs-CZ" dirty="0"/>
        </a:p>
      </dgm:t>
    </dgm:pt>
    <dgm:pt modelId="{A1E25E78-F934-4DA6-BCED-7EDDB71A869E}" type="parTrans" cxnId="{F8A39970-75C5-49D7-9D5D-7EFD7E95CEE9}">
      <dgm:prSet/>
      <dgm:spPr/>
      <dgm:t>
        <a:bodyPr/>
        <a:lstStyle/>
        <a:p>
          <a:endParaRPr lang="cs-CZ"/>
        </a:p>
      </dgm:t>
    </dgm:pt>
    <dgm:pt modelId="{2CE9842E-1BB2-4BA3-9281-FE6FB9BA1F12}" type="sibTrans" cxnId="{F8A39970-75C5-49D7-9D5D-7EFD7E95CEE9}">
      <dgm:prSet/>
      <dgm:spPr/>
      <dgm:t>
        <a:bodyPr/>
        <a:lstStyle/>
        <a:p>
          <a:endParaRPr lang="cs-CZ"/>
        </a:p>
      </dgm:t>
    </dgm:pt>
    <dgm:pt modelId="{29AE97EE-A1BF-4DF9-B0A3-05F66C5632F7}">
      <dgm:prSet phldrT="[Text]"/>
      <dgm:spPr/>
      <dgm:t>
        <a:bodyPr/>
        <a:lstStyle/>
        <a:p>
          <a:r>
            <a:rPr lang="cs-CZ" dirty="0" smtClean="0"/>
            <a:t>sbíráme všechna data</a:t>
          </a:r>
          <a:endParaRPr lang="cs-CZ" dirty="0"/>
        </a:p>
      </dgm:t>
    </dgm:pt>
    <dgm:pt modelId="{57BCA68B-58D7-4C79-980A-6DB76227676A}" type="parTrans" cxnId="{5FA6D4FE-2434-4D71-87A5-66D4354F222E}">
      <dgm:prSet/>
      <dgm:spPr/>
      <dgm:t>
        <a:bodyPr/>
        <a:lstStyle/>
        <a:p>
          <a:endParaRPr lang="cs-CZ"/>
        </a:p>
      </dgm:t>
    </dgm:pt>
    <dgm:pt modelId="{D87EB930-6BCA-4F65-B6AB-81197106A066}" type="sibTrans" cxnId="{5FA6D4FE-2434-4D71-87A5-66D4354F222E}">
      <dgm:prSet/>
      <dgm:spPr/>
      <dgm:t>
        <a:bodyPr/>
        <a:lstStyle/>
        <a:p>
          <a:endParaRPr lang="cs-CZ"/>
        </a:p>
      </dgm:t>
    </dgm:pt>
    <dgm:pt modelId="{8EB06022-5AF2-4B89-AD67-FE8789FA9DC6}">
      <dgm:prSet phldrT="[Text]"/>
      <dgm:spPr/>
      <dgm:t>
        <a:bodyPr/>
        <a:lstStyle/>
        <a:p>
          <a:r>
            <a:rPr lang="cs-CZ" dirty="0" smtClean="0"/>
            <a:t>Kvantifikace</a:t>
          </a:r>
          <a:endParaRPr lang="cs-CZ" dirty="0"/>
        </a:p>
      </dgm:t>
    </dgm:pt>
    <dgm:pt modelId="{5BE334F6-5451-4EAC-A34A-74F401B0E95A}" type="parTrans" cxnId="{53400360-CCAF-4141-B123-1246E82B4E3B}">
      <dgm:prSet/>
      <dgm:spPr/>
      <dgm:t>
        <a:bodyPr/>
        <a:lstStyle/>
        <a:p>
          <a:endParaRPr lang="cs-CZ"/>
        </a:p>
      </dgm:t>
    </dgm:pt>
    <dgm:pt modelId="{16D3B401-3880-4610-831E-20B51A408AA8}" type="sibTrans" cxnId="{53400360-CCAF-4141-B123-1246E82B4E3B}">
      <dgm:prSet/>
      <dgm:spPr/>
      <dgm:t>
        <a:bodyPr/>
        <a:lstStyle/>
        <a:p>
          <a:endParaRPr lang="cs-CZ"/>
        </a:p>
      </dgm:t>
    </dgm:pt>
    <dgm:pt modelId="{0ED12BD9-33DE-491F-BE32-CCF0F91C675D}">
      <dgm:prSet phldrT="[Text]"/>
      <dgm:spPr/>
      <dgm:t>
        <a:bodyPr/>
        <a:lstStyle/>
        <a:p>
          <a:r>
            <a:rPr lang="cs-CZ" dirty="0" smtClean="0"/>
            <a:t>Interpretace</a:t>
          </a:r>
          <a:endParaRPr lang="cs-CZ" dirty="0"/>
        </a:p>
      </dgm:t>
    </dgm:pt>
    <dgm:pt modelId="{373E6EB6-99E9-46CA-94B7-D33893F92C01}" type="parTrans" cxnId="{351F8894-564A-405B-B0C4-A8648B46D80D}">
      <dgm:prSet/>
      <dgm:spPr/>
      <dgm:t>
        <a:bodyPr/>
        <a:lstStyle/>
        <a:p>
          <a:endParaRPr lang="cs-CZ"/>
        </a:p>
      </dgm:t>
    </dgm:pt>
    <dgm:pt modelId="{678CC93B-37E8-423F-86A5-15FFD43E0D2E}" type="sibTrans" cxnId="{351F8894-564A-405B-B0C4-A8648B46D80D}">
      <dgm:prSet/>
      <dgm:spPr/>
      <dgm:t>
        <a:bodyPr/>
        <a:lstStyle/>
        <a:p>
          <a:endParaRPr lang="cs-CZ"/>
        </a:p>
      </dgm:t>
    </dgm:pt>
    <dgm:pt modelId="{CF9D6D5C-B485-4C33-8D72-5DF2C8459A52}">
      <dgm:prSet phldrT="[Text]"/>
      <dgm:spPr/>
      <dgm:t>
        <a:bodyPr/>
        <a:lstStyle/>
        <a:p>
          <a:r>
            <a:rPr lang="cs-CZ" dirty="0" smtClean="0"/>
            <a:t>Lineární výzkumný plán</a:t>
          </a:r>
          <a:endParaRPr lang="cs-CZ" dirty="0"/>
        </a:p>
      </dgm:t>
    </dgm:pt>
    <dgm:pt modelId="{FF60A90A-AEF0-482B-AC88-145F8567DAF6}" type="parTrans" cxnId="{0C7BAD53-21E8-4283-9E7B-46B773F102AF}">
      <dgm:prSet/>
      <dgm:spPr/>
      <dgm:t>
        <a:bodyPr/>
        <a:lstStyle/>
        <a:p>
          <a:endParaRPr lang="cs-CZ"/>
        </a:p>
      </dgm:t>
    </dgm:pt>
    <dgm:pt modelId="{6061C55A-C7A0-49AB-A9C4-6B4533ED2F02}" type="sibTrans" cxnId="{0C7BAD53-21E8-4283-9E7B-46B773F102AF}">
      <dgm:prSet/>
      <dgm:spPr/>
      <dgm:t>
        <a:bodyPr/>
        <a:lstStyle/>
        <a:p>
          <a:endParaRPr lang="cs-CZ"/>
        </a:p>
      </dgm:t>
    </dgm:pt>
    <dgm:pt modelId="{80F8A566-BF68-45A8-B68A-FD0C4B4E12A9}">
      <dgm:prSet phldrT="[Text]"/>
      <dgm:spPr/>
      <dgm:t>
        <a:bodyPr/>
        <a:lstStyle/>
        <a:p>
          <a:r>
            <a:rPr lang="cs-CZ" dirty="0" smtClean="0"/>
            <a:t>dedukce</a:t>
          </a:r>
          <a:endParaRPr lang="cs-CZ" dirty="0"/>
        </a:p>
      </dgm:t>
    </dgm:pt>
    <dgm:pt modelId="{C95F3BAD-1F7D-4A33-8472-52609A9F1CE0}" type="parTrans" cxnId="{064FC7B8-466F-47D6-A403-86690E353A44}">
      <dgm:prSet/>
      <dgm:spPr/>
      <dgm:t>
        <a:bodyPr/>
        <a:lstStyle/>
        <a:p>
          <a:endParaRPr lang="cs-CZ"/>
        </a:p>
      </dgm:t>
    </dgm:pt>
    <dgm:pt modelId="{0C845153-FA9A-437A-92C5-47C6F005A5BB}" type="sibTrans" cxnId="{064FC7B8-466F-47D6-A403-86690E353A44}">
      <dgm:prSet/>
      <dgm:spPr/>
      <dgm:t>
        <a:bodyPr/>
        <a:lstStyle/>
        <a:p>
          <a:endParaRPr lang="cs-CZ"/>
        </a:p>
      </dgm:t>
    </dgm:pt>
    <dgm:pt modelId="{19963410-9800-493F-B209-38319752724A}">
      <dgm:prSet phldrT="[Text]"/>
      <dgm:spPr/>
      <dgm:t>
        <a:bodyPr/>
        <a:lstStyle/>
        <a:p>
          <a:r>
            <a:rPr lang="cs-CZ" dirty="0" smtClean="0"/>
            <a:t>indukce</a:t>
          </a:r>
          <a:endParaRPr lang="cs-CZ" dirty="0"/>
        </a:p>
      </dgm:t>
    </dgm:pt>
    <dgm:pt modelId="{EC0F558A-7270-4FD2-9505-B6B3C0670ABF}" type="parTrans" cxnId="{9518FD4D-1879-4D01-9787-530B46C8630F}">
      <dgm:prSet/>
      <dgm:spPr/>
      <dgm:t>
        <a:bodyPr/>
        <a:lstStyle/>
        <a:p>
          <a:endParaRPr lang="cs-CZ"/>
        </a:p>
      </dgm:t>
    </dgm:pt>
    <dgm:pt modelId="{BA15447D-A346-4B00-BC61-9FC6E633D5BD}" type="sibTrans" cxnId="{9518FD4D-1879-4D01-9787-530B46C8630F}">
      <dgm:prSet/>
      <dgm:spPr/>
      <dgm:t>
        <a:bodyPr/>
        <a:lstStyle/>
        <a:p>
          <a:endParaRPr lang="cs-CZ"/>
        </a:p>
      </dgm:t>
    </dgm:pt>
    <dgm:pt modelId="{9DA5E741-1356-40F3-9C19-3C80B8E05994}" type="pres">
      <dgm:prSet presAssocID="{7C5AD588-9DA7-4156-8861-5AD4C29C5F1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652EC2C-F3DC-4F15-92FA-B24271E875D5}" type="pres">
      <dgm:prSet presAssocID="{C4CE32D3-9B1C-456E-99B0-BB04E5A48160}" presName="vertFlow" presStyleCnt="0"/>
      <dgm:spPr/>
    </dgm:pt>
    <dgm:pt modelId="{89A1EC32-4387-40F8-A488-F6674279BBD9}" type="pres">
      <dgm:prSet presAssocID="{C4CE32D3-9B1C-456E-99B0-BB04E5A48160}" presName="header" presStyleLbl="node1" presStyleIdx="0" presStyleCnt="2" custScaleX="224167" custLinFactNeighborX="-60697" custLinFactNeighborY="75503"/>
      <dgm:spPr/>
      <dgm:t>
        <a:bodyPr/>
        <a:lstStyle/>
        <a:p>
          <a:endParaRPr lang="cs-CZ"/>
        </a:p>
      </dgm:t>
    </dgm:pt>
    <dgm:pt modelId="{9C997017-40C8-4998-8447-0EC9F6D30144}" type="pres">
      <dgm:prSet presAssocID="{DD4ED162-CB1F-45EB-9BFB-426BA46E0DDD}" presName="parTrans" presStyleLbl="sibTrans2D1" presStyleIdx="0" presStyleCnt="15"/>
      <dgm:spPr/>
      <dgm:t>
        <a:bodyPr/>
        <a:lstStyle/>
        <a:p>
          <a:endParaRPr lang="cs-CZ"/>
        </a:p>
      </dgm:t>
    </dgm:pt>
    <dgm:pt modelId="{CFE26BC9-3B70-4951-B25E-737E986487D1}" type="pres">
      <dgm:prSet presAssocID="{7E27B42D-FD45-4C90-83EA-052E98526A4F}" presName="child" presStyleLbl="alignAccFollowNode1" presStyleIdx="0" presStyleCnt="15" custScaleX="224167" custLinFactNeighborX="-60697" custLinFactNeighborY="7550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6D44E75-6A4A-47E6-84CA-2CA86A511F41}" type="pres">
      <dgm:prSet presAssocID="{0FF26A45-4EF9-4336-8095-0D77929034FD}" presName="sibTrans" presStyleLbl="sibTrans2D1" presStyleIdx="1" presStyleCnt="15"/>
      <dgm:spPr/>
      <dgm:t>
        <a:bodyPr/>
        <a:lstStyle/>
        <a:p>
          <a:endParaRPr lang="cs-CZ"/>
        </a:p>
      </dgm:t>
    </dgm:pt>
    <dgm:pt modelId="{49C34E89-3E94-4C78-8FF9-B731E036794E}" type="pres">
      <dgm:prSet presAssocID="{8EB06022-5AF2-4B89-AD67-FE8789FA9DC6}" presName="child" presStyleLbl="alignAccFollowNode1" presStyleIdx="1" presStyleCnt="15" custScaleX="224167" custLinFactNeighborX="-59458" custLinFactNeighborY="7550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3EC5E40-E056-4217-AC64-CE257370FB60}" type="pres">
      <dgm:prSet presAssocID="{16D3B401-3880-4610-831E-20B51A408AA8}" presName="sibTrans" presStyleLbl="sibTrans2D1" presStyleIdx="2" presStyleCnt="15"/>
      <dgm:spPr/>
      <dgm:t>
        <a:bodyPr/>
        <a:lstStyle/>
        <a:p>
          <a:endParaRPr lang="cs-CZ"/>
        </a:p>
      </dgm:t>
    </dgm:pt>
    <dgm:pt modelId="{187FCA1C-D667-4A9A-B082-B991045C665B}" type="pres">
      <dgm:prSet presAssocID="{80F8A566-BF68-45A8-B68A-FD0C4B4E12A9}" presName="child" presStyleLbl="alignAccFollowNode1" presStyleIdx="2" presStyleCnt="15" custScaleX="223247" custLinFactNeighborX="-59437" custLinFactNeighborY="4895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65385E2-4B33-4AC0-A9AB-246BF2813D55}" type="pres">
      <dgm:prSet presAssocID="{0C845153-FA9A-437A-92C5-47C6F005A5BB}" presName="sibTrans" presStyleLbl="sibTrans2D1" presStyleIdx="3" presStyleCnt="15"/>
      <dgm:spPr/>
      <dgm:t>
        <a:bodyPr/>
        <a:lstStyle/>
        <a:p>
          <a:endParaRPr lang="cs-CZ"/>
        </a:p>
      </dgm:t>
    </dgm:pt>
    <dgm:pt modelId="{37794080-D053-46A1-A21B-41FA39433630}" type="pres">
      <dgm:prSet presAssocID="{53486468-FFB6-4A3E-95B9-27090753728D}" presName="child" presStyleLbl="alignAccFollowNode1" presStyleIdx="3" presStyleCnt="15" custScaleX="224167" custLinFactNeighborX="-59458" custLinFactNeighborY="47189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DF3551F-8F41-4053-B683-00E04CC3AEE4}" type="pres">
      <dgm:prSet presAssocID="{8DD28586-F319-4D2A-9D24-6BADC1C56942}" presName="sibTrans" presStyleLbl="sibTrans2D1" presStyleIdx="4" presStyleCnt="15"/>
      <dgm:spPr/>
      <dgm:t>
        <a:bodyPr/>
        <a:lstStyle/>
        <a:p>
          <a:endParaRPr lang="cs-CZ"/>
        </a:p>
      </dgm:t>
    </dgm:pt>
    <dgm:pt modelId="{28782F2F-15C8-400C-A56B-ADAA3C6F8CFD}" type="pres">
      <dgm:prSet presAssocID="{5E99832F-4DCA-45DA-A59F-99ABDB0C6CF5}" presName="child" presStyleLbl="alignAccFollowNode1" presStyleIdx="4" presStyleCnt="15" custScaleX="224167" custLinFactNeighborX="-59458" custLinFactNeighborY="2359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65A7BCD-22AC-469C-90AB-F937F9832374}" type="pres">
      <dgm:prSet presAssocID="{6C2FC112-4EE3-41DB-B762-3568E55C947C}" presName="sibTrans" presStyleLbl="sibTrans2D1" presStyleIdx="5" presStyleCnt="15"/>
      <dgm:spPr/>
      <dgm:t>
        <a:bodyPr/>
        <a:lstStyle/>
        <a:p>
          <a:endParaRPr lang="cs-CZ"/>
        </a:p>
      </dgm:t>
    </dgm:pt>
    <dgm:pt modelId="{8CF7AB74-2CF2-48E5-B785-B963E20C06B1}" type="pres">
      <dgm:prSet presAssocID="{DDE51DBD-31D7-4CE6-8964-72436334951F}" presName="child" presStyleLbl="alignAccFollowNode1" presStyleIdx="5" presStyleCnt="15" custScaleX="224167" custLinFactNeighborX="-59458" custLinFactNeighborY="-1415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39F6D83-9C63-44CB-B2D3-5EC2A4EC30F8}" type="pres">
      <dgm:prSet presAssocID="{93EFA962-1D18-4F88-A084-89FAD48EB0F8}" presName="sibTrans" presStyleLbl="sibTrans2D1" presStyleIdx="6" presStyleCnt="15"/>
      <dgm:spPr/>
      <dgm:t>
        <a:bodyPr/>
        <a:lstStyle/>
        <a:p>
          <a:endParaRPr lang="cs-CZ"/>
        </a:p>
      </dgm:t>
    </dgm:pt>
    <dgm:pt modelId="{06A2C01F-E237-4AED-8C3D-9062036B5DAB}" type="pres">
      <dgm:prSet presAssocID="{CBAA2ABC-07B1-4086-AE2E-77277BB4E273}" presName="child" presStyleLbl="alignAccFollowNode1" presStyleIdx="6" presStyleCnt="15" custScaleX="224167" custLinFactNeighborX="-58765" custLinFactNeighborY="-29188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F7B42D8-DFAF-4F0D-ABEB-2349B2947786}" type="pres">
      <dgm:prSet presAssocID="{2CE9842E-1BB2-4BA3-9281-FE6FB9BA1F12}" presName="sibTrans" presStyleLbl="sibTrans2D1" presStyleIdx="7" presStyleCnt="15"/>
      <dgm:spPr/>
      <dgm:t>
        <a:bodyPr/>
        <a:lstStyle/>
        <a:p>
          <a:endParaRPr lang="cs-CZ"/>
        </a:p>
      </dgm:t>
    </dgm:pt>
    <dgm:pt modelId="{D1A63378-A5A9-44A1-B3E3-E0C532147E1C}" type="pres">
      <dgm:prSet presAssocID="{CF9D6D5C-B485-4C33-8D72-5DF2C8459A52}" presName="child" presStyleLbl="alignAccFollowNode1" presStyleIdx="7" presStyleCnt="15" custScaleX="226153" custLinFactNeighborX="-58753" custLinFactNeighborY="-6426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0050C4C-A640-45D4-9659-EE290722C103}" type="pres">
      <dgm:prSet presAssocID="{C4CE32D3-9B1C-456E-99B0-BB04E5A48160}" presName="hSp" presStyleCnt="0"/>
      <dgm:spPr/>
    </dgm:pt>
    <dgm:pt modelId="{C6658942-1FC4-488C-8A02-0816A93D635D}" type="pres">
      <dgm:prSet presAssocID="{7FE6D163-5549-4143-8415-E6D28EAC66E6}" presName="vertFlow" presStyleCnt="0"/>
      <dgm:spPr/>
    </dgm:pt>
    <dgm:pt modelId="{7CCA4067-24A9-482F-9323-034007B6B032}" type="pres">
      <dgm:prSet presAssocID="{7FE6D163-5549-4143-8415-E6D28EAC66E6}" presName="header" presStyleLbl="node1" presStyleIdx="1" presStyleCnt="2" custScaleX="205498" custLinFactNeighborX="-16103" custLinFactNeighborY="70785"/>
      <dgm:spPr/>
      <dgm:t>
        <a:bodyPr/>
        <a:lstStyle/>
        <a:p>
          <a:endParaRPr lang="cs-CZ"/>
        </a:p>
      </dgm:t>
    </dgm:pt>
    <dgm:pt modelId="{0C11935E-0347-4B46-97D1-6FB7E73C2EDD}" type="pres">
      <dgm:prSet presAssocID="{2FDCFDA5-4CAF-41A2-93B2-7526857260FF}" presName="parTrans" presStyleLbl="sibTrans2D1" presStyleIdx="8" presStyleCnt="15"/>
      <dgm:spPr/>
      <dgm:t>
        <a:bodyPr/>
        <a:lstStyle/>
        <a:p>
          <a:endParaRPr lang="cs-CZ"/>
        </a:p>
      </dgm:t>
    </dgm:pt>
    <dgm:pt modelId="{A295CC2D-B8D3-466D-9F42-7A0C038A85BC}" type="pres">
      <dgm:prSet presAssocID="{B92460B0-5405-4B81-BD9B-67247F8F5090}" presName="child" presStyleLbl="alignAccFollowNode1" presStyleIdx="8" presStyleCnt="15" custScaleX="205498" custLinFactNeighborX="-16103" custLinFactNeighborY="7078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40BE64E-C61F-4800-A99E-FFE5B5BC5940}" type="pres">
      <dgm:prSet presAssocID="{BC6FE10D-FC87-4BBD-8BC7-02C323E64416}" presName="sibTrans" presStyleLbl="sibTrans2D1" presStyleIdx="9" presStyleCnt="15"/>
      <dgm:spPr/>
      <dgm:t>
        <a:bodyPr/>
        <a:lstStyle/>
        <a:p>
          <a:endParaRPr lang="cs-CZ"/>
        </a:p>
      </dgm:t>
    </dgm:pt>
    <dgm:pt modelId="{AFE0AC5A-F898-49F5-859B-8154B799B59C}" type="pres">
      <dgm:prSet presAssocID="{0ED12BD9-33DE-491F-BE32-CCF0F91C675D}" presName="child" presStyleLbl="alignAccFollowNode1" presStyleIdx="9" presStyleCnt="15" custScaleX="205498" custLinFactNeighborX="-16103" custLinFactNeighborY="7078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3BC2CA0-4255-4575-8B03-B6EB183D8835}" type="pres">
      <dgm:prSet presAssocID="{678CC93B-37E8-423F-86A5-15FFD43E0D2E}" presName="sibTrans" presStyleLbl="sibTrans2D1" presStyleIdx="10" presStyleCnt="15"/>
      <dgm:spPr/>
      <dgm:t>
        <a:bodyPr/>
        <a:lstStyle/>
        <a:p>
          <a:endParaRPr lang="cs-CZ"/>
        </a:p>
      </dgm:t>
    </dgm:pt>
    <dgm:pt modelId="{B964237A-FC26-4EE1-B705-96F85777D68D}" type="pres">
      <dgm:prSet presAssocID="{19963410-9800-493F-B209-38319752724A}" presName="child" presStyleLbl="alignAccFollowNode1" presStyleIdx="10" presStyleCnt="15" custScaleX="207493" custLinFactNeighborX="-15259" custLinFactNeighborY="36718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1DA791C-8C08-4C0D-B65E-585316C878E5}" type="pres">
      <dgm:prSet presAssocID="{BA15447D-A346-4B00-BC61-9FC6E633D5BD}" presName="sibTrans" presStyleLbl="sibTrans2D1" presStyleIdx="11" presStyleCnt="15"/>
      <dgm:spPr/>
      <dgm:t>
        <a:bodyPr/>
        <a:lstStyle/>
        <a:p>
          <a:endParaRPr lang="cs-CZ"/>
        </a:p>
      </dgm:t>
    </dgm:pt>
    <dgm:pt modelId="{BCAED624-01E1-423B-878A-596EE6DF9F07}" type="pres">
      <dgm:prSet presAssocID="{5B8EB030-F32C-4BAE-8D5E-CD2DADBA2205}" presName="child" presStyleLbl="alignAccFollowNode1" presStyleIdx="11" presStyleCnt="15" custScaleX="205498" custLinFactNeighborX="-16103" custLinFactNeighborY="2359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694145B-C04B-46B1-B1C7-B63D6761E732}" type="pres">
      <dgm:prSet presAssocID="{3E07939E-1F58-45E2-B8EE-BC2A2EEF3B47}" presName="sibTrans" presStyleLbl="sibTrans2D1" presStyleIdx="12" presStyleCnt="15"/>
      <dgm:spPr/>
      <dgm:t>
        <a:bodyPr/>
        <a:lstStyle/>
        <a:p>
          <a:endParaRPr lang="cs-CZ"/>
        </a:p>
      </dgm:t>
    </dgm:pt>
    <dgm:pt modelId="{5A5ED03B-D5D6-477D-B0E3-7952913E4521}" type="pres">
      <dgm:prSet presAssocID="{B969D0F5-085C-408A-8FF4-902F7EF2B462}" presName="child" presStyleLbl="alignAccFollowNode1" presStyleIdx="12" presStyleCnt="15" custScaleX="205498" custLinFactNeighborX="-16103" custLinFactNeighborY="2359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DBDC753-895B-40C7-B819-58EF98CD20BF}" type="pres">
      <dgm:prSet presAssocID="{D5D394FD-AAD8-4256-931A-BFCB9665C336}" presName="sibTrans" presStyleLbl="sibTrans2D1" presStyleIdx="13" presStyleCnt="15"/>
      <dgm:spPr/>
      <dgm:t>
        <a:bodyPr/>
        <a:lstStyle/>
        <a:p>
          <a:endParaRPr lang="cs-CZ"/>
        </a:p>
      </dgm:t>
    </dgm:pt>
    <dgm:pt modelId="{2C7F1080-6075-4D34-856A-F712495B25B2}" type="pres">
      <dgm:prSet presAssocID="{6C3BA580-E507-49E7-8A46-1D7F66ECAF7D}" presName="child" presStyleLbl="alignAccFollowNode1" presStyleIdx="13" presStyleCnt="15" custScaleX="205498" custLinFactNeighborX="-16103" custLinFactNeighborY="-472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D75BF53-6E56-4336-940F-5E5B5C5ADE1D}" type="pres">
      <dgm:prSet presAssocID="{444B127E-75F9-4085-8B92-47381E102CE1}" presName="sibTrans" presStyleLbl="sibTrans2D1" presStyleIdx="14" presStyleCnt="15"/>
      <dgm:spPr/>
      <dgm:t>
        <a:bodyPr/>
        <a:lstStyle/>
        <a:p>
          <a:endParaRPr lang="cs-CZ"/>
        </a:p>
      </dgm:t>
    </dgm:pt>
    <dgm:pt modelId="{CE74644A-E725-4DD8-A21D-CA76DBB81636}" type="pres">
      <dgm:prSet presAssocID="{29AE97EE-A1BF-4DF9-B0A3-05F66C5632F7}" presName="child" presStyleLbl="alignAccFollowNode1" presStyleIdx="14" presStyleCnt="15" custScaleX="205498" custLinFactNeighborX="-16604" custLinFactNeighborY="-3332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E11A5B0-884B-4AC7-B25C-D44046EAF71D}" type="presOf" srcId="{DD4ED162-CB1F-45EB-9BFB-426BA46E0DDD}" destId="{9C997017-40C8-4998-8447-0EC9F6D30144}" srcOrd="0" destOrd="0" presId="urn:microsoft.com/office/officeart/2005/8/layout/lProcess1"/>
    <dgm:cxn modelId="{6631EC43-45ED-4425-821C-9BE099E11EF9}" type="presOf" srcId="{CF9D6D5C-B485-4C33-8D72-5DF2C8459A52}" destId="{D1A63378-A5A9-44A1-B3E3-E0C532147E1C}" srcOrd="0" destOrd="0" presId="urn:microsoft.com/office/officeart/2005/8/layout/lProcess1"/>
    <dgm:cxn modelId="{0958AA59-8684-4818-A7BF-7022118B76A6}" type="presOf" srcId="{29AE97EE-A1BF-4DF9-B0A3-05F66C5632F7}" destId="{CE74644A-E725-4DD8-A21D-CA76DBB81636}" srcOrd="0" destOrd="0" presId="urn:microsoft.com/office/officeart/2005/8/layout/lProcess1"/>
    <dgm:cxn modelId="{91767650-97E3-473A-AFEC-CCFB84CE375E}" type="presOf" srcId="{BA15447D-A346-4B00-BC61-9FC6E633D5BD}" destId="{C1DA791C-8C08-4C0D-B65E-585316C878E5}" srcOrd="0" destOrd="0" presId="urn:microsoft.com/office/officeart/2005/8/layout/lProcess1"/>
    <dgm:cxn modelId="{45B75B6D-6DC6-4430-8619-1A197D87F5C0}" srcId="{7FE6D163-5549-4143-8415-E6D28EAC66E6}" destId="{5B8EB030-F32C-4BAE-8D5E-CD2DADBA2205}" srcOrd="3" destOrd="0" parTransId="{24532F77-3167-4EF3-AF44-5F6BFFE58EE5}" sibTransId="{3E07939E-1F58-45E2-B8EE-BC2A2EEF3B47}"/>
    <dgm:cxn modelId="{FAA5C8A7-CA72-420B-B165-10F6FD3BD231}" type="presOf" srcId="{0FF26A45-4EF9-4336-8095-0D77929034FD}" destId="{A6D44E75-6A4A-47E6-84CA-2CA86A511F41}" srcOrd="0" destOrd="0" presId="urn:microsoft.com/office/officeart/2005/8/layout/lProcess1"/>
    <dgm:cxn modelId="{205C0D7A-C3A5-4B7E-BC89-77EBF53D1D05}" type="presOf" srcId="{16D3B401-3880-4610-831E-20B51A408AA8}" destId="{23EC5E40-E056-4217-AC64-CE257370FB60}" srcOrd="0" destOrd="0" presId="urn:microsoft.com/office/officeart/2005/8/layout/lProcess1"/>
    <dgm:cxn modelId="{916C2CBD-CBD7-4183-922C-02834911113A}" type="presOf" srcId="{BC6FE10D-FC87-4BBD-8BC7-02C323E64416}" destId="{740BE64E-C61F-4800-A99E-FFE5B5BC5940}" srcOrd="0" destOrd="0" presId="urn:microsoft.com/office/officeart/2005/8/layout/lProcess1"/>
    <dgm:cxn modelId="{DAAB3400-C69C-4107-A514-3ED054C61616}" type="presOf" srcId="{8EB06022-5AF2-4B89-AD67-FE8789FA9DC6}" destId="{49C34E89-3E94-4C78-8FF9-B731E036794E}" srcOrd="0" destOrd="0" presId="urn:microsoft.com/office/officeart/2005/8/layout/lProcess1"/>
    <dgm:cxn modelId="{51452E88-5443-4041-986E-EBE16E1BB905}" srcId="{C4CE32D3-9B1C-456E-99B0-BB04E5A48160}" destId="{53486468-FFB6-4A3E-95B9-27090753728D}" srcOrd="3" destOrd="0" parTransId="{67E3DF56-6C7D-4A91-8620-038C7F0410C0}" sibTransId="{8DD28586-F319-4D2A-9D24-6BADC1C56942}"/>
    <dgm:cxn modelId="{153DD7A6-BFAB-4333-B4CA-A82AACE8384F}" type="presOf" srcId="{B92460B0-5405-4B81-BD9B-67247F8F5090}" destId="{A295CC2D-B8D3-466D-9F42-7A0C038A85BC}" srcOrd="0" destOrd="0" presId="urn:microsoft.com/office/officeart/2005/8/layout/lProcess1"/>
    <dgm:cxn modelId="{01AADBF1-B5DC-4A90-9BEE-1AED3CCB8349}" type="presOf" srcId="{D5D394FD-AAD8-4256-931A-BFCB9665C336}" destId="{EDBDC753-895B-40C7-B819-58EF98CD20BF}" srcOrd="0" destOrd="0" presId="urn:microsoft.com/office/officeart/2005/8/layout/lProcess1"/>
    <dgm:cxn modelId="{9CBF2DAD-3323-472F-917A-83CC11D65192}" type="presOf" srcId="{2CE9842E-1BB2-4BA3-9281-FE6FB9BA1F12}" destId="{9F7B42D8-DFAF-4F0D-ABEB-2349B2947786}" srcOrd="0" destOrd="0" presId="urn:microsoft.com/office/officeart/2005/8/layout/lProcess1"/>
    <dgm:cxn modelId="{D1F7864C-62EE-4795-8A3F-85F5A2A3C3AE}" type="presOf" srcId="{CBAA2ABC-07B1-4086-AE2E-77277BB4E273}" destId="{06A2C01F-E237-4AED-8C3D-9062036B5DAB}" srcOrd="0" destOrd="0" presId="urn:microsoft.com/office/officeart/2005/8/layout/lProcess1"/>
    <dgm:cxn modelId="{F8A39970-75C5-49D7-9D5D-7EFD7E95CEE9}" srcId="{C4CE32D3-9B1C-456E-99B0-BB04E5A48160}" destId="{CBAA2ABC-07B1-4086-AE2E-77277BB4E273}" srcOrd="6" destOrd="0" parTransId="{A1E25E78-F934-4DA6-BCED-7EDDB71A869E}" sibTransId="{2CE9842E-1BB2-4BA3-9281-FE6FB9BA1F12}"/>
    <dgm:cxn modelId="{53400360-CCAF-4141-B123-1246E82B4E3B}" srcId="{C4CE32D3-9B1C-456E-99B0-BB04E5A48160}" destId="{8EB06022-5AF2-4B89-AD67-FE8789FA9DC6}" srcOrd="1" destOrd="0" parTransId="{5BE334F6-5451-4EAC-A34A-74F401B0E95A}" sibTransId="{16D3B401-3880-4610-831E-20B51A408AA8}"/>
    <dgm:cxn modelId="{5FA6D4FE-2434-4D71-87A5-66D4354F222E}" srcId="{7FE6D163-5549-4143-8415-E6D28EAC66E6}" destId="{29AE97EE-A1BF-4DF9-B0A3-05F66C5632F7}" srcOrd="6" destOrd="0" parTransId="{57BCA68B-58D7-4C79-980A-6DB76227676A}" sibTransId="{D87EB930-6BCA-4F65-B6AB-81197106A066}"/>
    <dgm:cxn modelId="{D420DC85-9F3E-4A7A-AB40-BFBE1F0E3862}" type="presOf" srcId="{C4CE32D3-9B1C-456E-99B0-BB04E5A48160}" destId="{89A1EC32-4387-40F8-A488-F6674279BBD9}" srcOrd="0" destOrd="0" presId="urn:microsoft.com/office/officeart/2005/8/layout/lProcess1"/>
    <dgm:cxn modelId="{515544D9-9F51-4413-82E2-A03280627226}" type="presOf" srcId="{0ED12BD9-33DE-491F-BE32-CCF0F91C675D}" destId="{AFE0AC5A-F898-49F5-859B-8154B799B59C}" srcOrd="0" destOrd="0" presId="urn:microsoft.com/office/officeart/2005/8/layout/lProcess1"/>
    <dgm:cxn modelId="{75F00B1D-9090-433A-8843-237D1C7711C4}" type="presOf" srcId="{80F8A566-BF68-45A8-B68A-FD0C4B4E12A9}" destId="{187FCA1C-D667-4A9A-B082-B991045C665B}" srcOrd="0" destOrd="0" presId="urn:microsoft.com/office/officeart/2005/8/layout/lProcess1"/>
    <dgm:cxn modelId="{283E0555-9195-436E-BE2A-461F3C481363}" type="presOf" srcId="{7E27B42D-FD45-4C90-83EA-052E98526A4F}" destId="{CFE26BC9-3B70-4951-B25E-737E986487D1}" srcOrd="0" destOrd="0" presId="urn:microsoft.com/office/officeart/2005/8/layout/lProcess1"/>
    <dgm:cxn modelId="{4688FCA7-FC83-4205-857D-C0E24FCA2516}" type="presOf" srcId="{DDE51DBD-31D7-4CE6-8964-72436334951F}" destId="{8CF7AB74-2CF2-48E5-B785-B963E20C06B1}" srcOrd="0" destOrd="0" presId="urn:microsoft.com/office/officeart/2005/8/layout/lProcess1"/>
    <dgm:cxn modelId="{0C7BAD53-21E8-4283-9E7B-46B773F102AF}" srcId="{C4CE32D3-9B1C-456E-99B0-BB04E5A48160}" destId="{CF9D6D5C-B485-4C33-8D72-5DF2C8459A52}" srcOrd="7" destOrd="0" parTransId="{FF60A90A-AEF0-482B-AC88-145F8567DAF6}" sibTransId="{6061C55A-C7A0-49AB-A9C4-6B4533ED2F02}"/>
    <dgm:cxn modelId="{B86FD9B2-7BC7-454A-A8DE-A8556ABAA434}" type="presOf" srcId="{B969D0F5-085C-408A-8FF4-902F7EF2B462}" destId="{5A5ED03B-D5D6-477D-B0E3-7952913E4521}" srcOrd="0" destOrd="0" presId="urn:microsoft.com/office/officeart/2005/8/layout/lProcess1"/>
    <dgm:cxn modelId="{24F395E0-91CE-484A-BE85-F59398BE35F0}" type="presOf" srcId="{8DD28586-F319-4D2A-9D24-6BADC1C56942}" destId="{ADF3551F-8F41-4053-B683-00E04CC3AEE4}" srcOrd="0" destOrd="0" presId="urn:microsoft.com/office/officeart/2005/8/layout/lProcess1"/>
    <dgm:cxn modelId="{E3738FE3-CE7B-4CB4-82D0-658B26D1DD39}" srcId="{7C5AD588-9DA7-4156-8861-5AD4C29C5F1E}" destId="{C4CE32D3-9B1C-456E-99B0-BB04E5A48160}" srcOrd="0" destOrd="0" parTransId="{6F67BD51-6845-480E-8556-507F1670E47B}" sibTransId="{00717A83-88E8-417D-B592-681AFDEF7FC8}"/>
    <dgm:cxn modelId="{C6DB627E-1C82-4CA4-9083-6334685B69EC}" type="presOf" srcId="{93EFA962-1D18-4F88-A084-89FAD48EB0F8}" destId="{439F6D83-9C63-44CB-B2D3-5EC2A4EC30F8}" srcOrd="0" destOrd="0" presId="urn:microsoft.com/office/officeart/2005/8/layout/lProcess1"/>
    <dgm:cxn modelId="{5E7DF2E6-BE3E-42ED-A01D-E39299F7CEAF}" type="presOf" srcId="{5B8EB030-F32C-4BAE-8D5E-CD2DADBA2205}" destId="{BCAED624-01E1-423B-878A-596EE6DF9F07}" srcOrd="0" destOrd="0" presId="urn:microsoft.com/office/officeart/2005/8/layout/lProcess1"/>
    <dgm:cxn modelId="{C48EE71E-BE08-4AF7-A3A4-8B5C7E58C8C0}" type="presOf" srcId="{444B127E-75F9-4085-8B92-47381E102CE1}" destId="{6D75BF53-6E56-4336-940F-5E5B5C5ADE1D}" srcOrd="0" destOrd="0" presId="urn:microsoft.com/office/officeart/2005/8/layout/lProcess1"/>
    <dgm:cxn modelId="{A7D8BA61-E973-4AF6-9E0B-C52A42F91FAD}" type="presOf" srcId="{0C845153-FA9A-437A-92C5-47C6F005A5BB}" destId="{865385E2-4B33-4AC0-A9AB-246BF2813D55}" srcOrd="0" destOrd="0" presId="urn:microsoft.com/office/officeart/2005/8/layout/lProcess1"/>
    <dgm:cxn modelId="{C04C56CE-B30D-40F1-9B51-9555BE9E92CF}" srcId="{C4CE32D3-9B1C-456E-99B0-BB04E5A48160}" destId="{7E27B42D-FD45-4C90-83EA-052E98526A4F}" srcOrd="0" destOrd="0" parTransId="{DD4ED162-CB1F-45EB-9BFB-426BA46E0DDD}" sibTransId="{0FF26A45-4EF9-4336-8095-0D77929034FD}"/>
    <dgm:cxn modelId="{4C7F692B-D058-4F16-AC62-40885E59AB9A}" type="presOf" srcId="{678CC93B-37E8-423F-86A5-15FFD43E0D2E}" destId="{B3BC2CA0-4255-4575-8B03-B6EB183D8835}" srcOrd="0" destOrd="0" presId="urn:microsoft.com/office/officeart/2005/8/layout/lProcess1"/>
    <dgm:cxn modelId="{CB7C12C0-D533-47B1-BA74-2ED18176E618}" srcId="{7C5AD588-9DA7-4156-8861-5AD4C29C5F1E}" destId="{7FE6D163-5549-4143-8415-E6D28EAC66E6}" srcOrd="1" destOrd="0" parTransId="{5F00E63D-4860-4EF4-A7AC-A4233889DEF8}" sibTransId="{21E5D444-5EA8-4BBB-8986-3BA22F1DDE1C}"/>
    <dgm:cxn modelId="{A0CE3778-0C24-4E8A-9209-ED5C8F5C9789}" type="presOf" srcId="{2FDCFDA5-4CAF-41A2-93B2-7526857260FF}" destId="{0C11935E-0347-4B46-97D1-6FB7E73C2EDD}" srcOrd="0" destOrd="0" presId="urn:microsoft.com/office/officeart/2005/8/layout/lProcess1"/>
    <dgm:cxn modelId="{351F8894-564A-405B-B0C4-A8648B46D80D}" srcId="{7FE6D163-5549-4143-8415-E6D28EAC66E6}" destId="{0ED12BD9-33DE-491F-BE32-CCF0F91C675D}" srcOrd="1" destOrd="0" parTransId="{373E6EB6-99E9-46CA-94B7-D33893F92C01}" sibTransId="{678CC93B-37E8-423F-86A5-15FFD43E0D2E}"/>
    <dgm:cxn modelId="{064FC7B8-466F-47D6-A403-86690E353A44}" srcId="{C4CE32D3-9B1C-456E-99B0-BB04E5A48160}" destId="{80F8A566-BF68-45A8-B68A-FD0C4B4E12A9}" srcOrd="2" destOrd="0" parTransId="{C95F3BAD-1F7D-4A33-8472-52609A9F1CE0}" sibTransId="{0C845153-FA9A-437A-92C5-47C6F005A5BB}"/>
    <dgm:cxn modelId="{28472F22-ACB8-450A-9B1E-8AD0B9DDD6C3}" type="presOf" srcId="{6C2FC112-4EE3-41DB-B762-3568E55C947C}" destId="{D65A7BCD-22AC-469C-90AB-F937F9832374}" srcOrd="0" destOrd="0" presId="urn:microsoft.com/office/officeart/2005/8/layout/lProcess1"/>
    <dgm:cxn modelId="{01919D82-8250-4CC7-8C92-F914D69A5E72}" type="presOf" srcId="{53486468-FFB6-4A3E-95B9-27090753728D}" destId="{37794080-D053-46A1-A21B-41FA39433630}" srcOrd="0" destOrd="0" presId="urn:microsoft.com/office/officeart/2005/8/layout/lProcess1"/>
    <dgm:cxn modelId="{48F2D637-12F6-43E1-9561-75F51036050F}" type="presOf" srcId="{3E07939E-1F58-45E2-B8EE-BC2A2EEF3B47}" destId="{F694145B-C04B-46B1-B1C7-B63D6761E732}" srcOrd="0" destOrd="0" presId="urn:microsoft.com/office/officeart/2005/8/layout/lProcess1"/>
    <dgm:cxn modelId="{EDE55973-F6A8-46E9-9E4F-BBF396F2C696}" type="presOf" srcId="{6C3BA580-E507-49E7-8A46-1D7F66ECAF7D}" destId="{2C7F1080-6075-4D34-856A-F712495B25B2}" srcOrd="0" destOrd="0" presId="urn:microsoft.com/office/officeart/2005/8/layout/lProcess1"/>
    <dgm:cxn modelId="{B19B3631-A73B-4448-BF8B-F8A6042E84EB}" type="presOf" srcId="{19963410-9800-493F-B209-38319752724A}" destId="{B964237A-FC26-4EE1-B705-96F85777D68D}" srcOrd="0" destOrd="0" presId="urn:microsoft.com/office/officeart/2005/8/layout/lProcess1"/>
    <dgm:cxn modelId="{8EAE2DE7-BD63-4900-AC0F-112E10001D5D}" type="presOf" srcId="{7FE6D163-5549-4143-8415-E6D28EAC66E6}" destId="{7CCA4067-24A9-482F-9323-034007B6B032}" srcOrd="0" destOrd="0" presId="urn:microsoft.com/office/officeart/2005/8/layout/lProcess1"/>
    <dgm:cxn modelId="{7B735CF0-FC1C-446B-B43F-3D1082A69490}" srcId="{C4CE32D3-9B1C-456E-99B0-BB04E5A48160}" destId="{5E99832F-4DCA-45DA-A59F-99ABDB0C6CF5}" srcOrd="4" destOrd="0" parTransId="{23279244-0FE8-4F41-A3E6-1F6892B6A922}" sibTransId="{6C2FC112-4EE3-41DB-B762-3568E55C947C}"/>
    <dgm:cxn modelId="{62366977-7285-4FF6-9599-ABE4D5EBC836}" type="presOf" srcId="{5E99832F-4DCA-45DA-A59F-99ABDB0C6CF5}" destId="{28782F2F-15C8-400C-A56B-ADAA3C6F8CFD}" srcOrd="0" destOrd="0" presId="urn:microsoft.com/office/officeart/2005/8/layout/lProcess1"/>
    <dgm:cxn modelId="{DC379228-1B38-4037-9F34-67598F96923C}" srcId="{C4CE32D3-9B1C-456E-99B0-BB04E5A48160}" destId="{DDE51DBD-31D7-4CE6-8964-72436334951F}" srcOrd="5" destOrd="0" parTransId="{1F222D1C-B5E3-42B3-B0B3-4CFAE9EB2FE5}" sibTransId="{93EFA962-1D18-4F88-A084-89FAD48EB0F8}"/>
    <dgm:cxn modelId="{0255F7C4-A748-4F3F-AC1A-B3F326108CEF}" type="presOf" srcId="{7C5AD588-9DA7-4156-8861-5AD4C29C5F1E}" destId="{9DA5E741-1356-40F3-9C19-3C80B8E05994}" srcOrd="0" destOrd="0" presId="urn:microsoft.com/office/officeart/2005/8/layout/lProcess1"/>
    <dgm:cxn modelId="{C880D41F-4F3D-44CB-8545-8BC316EA507E}" srcId="{7FE6D163-5549-4143-8415-E6D28EAC66E6}" destId="{6C3BA580-E507-49E7-8A46-1D7F66ECAF7D}" srcOrd="5" destOrd="0" parTransId="{DA35134E-13E7-4DA3-810D-68D6C3983290}" sibTransId="{444B127E-75F9-4085-8B92-47381E102CE1}"/>
    <dgm:cxn modelId="{9518FD4D-1879-4D01-9787-530B46C8630F}" srcId="{7FE6D163-5549-4143-8415-E6D28EAC66E6}" destId="{19963410-9800-493F-B209-38319752724A}" srcOrd="2" destOrd="0" parTransId="{EC0F558A-7270-4FD2-9505-B6B3C0670ABF}" sibTransId="{BA15447D-A346-4B00-BC61-9FC6E633D5BD}"/>
    <dgm:cxn modelId="{9E103FA1-CFBA-48C4-BDB5-2F4DA3E0AB36}" srcId="{7FE6D163-5549-4143-8415-E6D28EAC66E6}" destId="{B92460B0-5405-4B81-BD9B-67247F8F5090}" srcOrd="0" destOrd="0" parTransId="{2FDCFDA5-4CAF-41A2-93B2-7526857260FF}" sibTransId="{BC6FE10D-FC87-4BBD-8BC7-02C323E64416}"/>
    <dgm:cxn modelId="{4D6DF6BF-EC4E-4614-A3C3-8B09D7BAEE5F}" srcId="{7FE6D163-5549-4143-8415-E6D28EAC66E6}" destId="{B969D0F5-085C-408A-8FF4-902F7EF2B462}" srcOrd="4" destOrd="0" parTransId="{ACC7142E-817C-4438-8637-C8D1D7C3E7BB}" sibTransId="{D5D394FD-AAD8-4256-931A-BFCB9665C336}"/>
    <dgm:cxn modelId="{13B430C1-78B4-4C4F-A155-ACF3BF2A00E5}" type="presParOf" srcId="{9DA5E741-1356-40F3-9C19-3C80B8E05994}" destId="{0652EC2C-F3DC-4F15-92FA-B24271E875D5}" srcOrd="0" destOrd="0" presId="urn:microsoft.com/office/officeart/2005/8/layout/lProcess1"/>
    <dgm:cxn modelId="{751D09D5-7A7E-4F5F-BDE1-E9DEB0D65C83}" type="presParOf" srcId="{0652EC2C-F3DC-4F15-92FA-B24271E875D5}" destId="{89A1EC32-4387-40F8-A488-F6674279BBD9}" srcOrd="0" destOrd="0" presId="urn:microsoft.com/office/officeart/2005/8/layout/lProcess1"/>
    <dgm:cxn modelId="{686F223D-8851-492C-B527-C8D7120233C9}" type="presParOf" srcId="{0652EC2C-F3DC-4F15-92FA-B24271E875D5}" destId="{9C997017-40C8-4998-8447-0EC9F6D30144}" srcOrd="1" destOrd="0" presId="urn:microsoft.com/office/officeart/2005/8/layout/lProcess1"/>
    <dgm:cxn modelId="{95C04445-98B7-4D13-8E5D-689D10262D34}" type="presParOf" srcId="{0652EC2C-F3DC-4F15-92FA-B24271E875D5}" destId="{CFE26BC9-3B70-4951-B25E-737E986487D1}" srcOrd="2" destOrd="0" presId="urn:microsoft.com/office/officeart/2005/8/layout/lProcess1"/>
    <dgm:cxn modelId="{78388278-93D4-430E-9BD8-1FCA447249AE}" type="presParOf" srcId="{0652EC2C-F3DC-4F15-92FA-B24271E875D5}" destId="{A6D44E75-6A4A-47E6-84CA-2CA86A511F41}" srcOrd="3" destOrd="0" presId="urn:microsoft.com/office/officeart/2005/8/layout/lProcess1"/>
    <dgm:cxn modelId="{2F26E275-2533-47E3-825A-F6401FFD0B24}" type="presParOf" srcId="{0652EC2C-F3DC-4F15-92FA-B24271E875D5}" destId="{49C34E89-3E94-4C78-8FF9-B731E036794E}" srcOrd="4" destOrd="0" presId="urn:microsoft.com/office/officeart/2005/8/layout/lProcess1"/>
    <dgm:cxn modelId="{384B2D81-827C-45AA-8A2C-E1AEB6885FAA}" type="presParOf" srcId="{0652EC2C-F3DC-4F15-92FA-B24271E875D5}" destId="{23EC5E40-E056-4217-AC64-CE257370FB60}" srcOrd="5" destOrd="0" presId="urn:microsoft.com/office/officeart/2005/8/layout/lProcess1"/>
    <dgm:cxn modelId="{944E609B-779A-4E13-8FFC-884935D8FECC}" type="presParOf" srcId="{0652EC2C-F3DC-4F15-92FA-B24271E875D5}" destId="{187FCA1C-D667-4A9A-B082-B991045C665B}" srcOrd="6" destOrd="0" presId="urn:microsoft.com/office/officeart/2005/8/layout/lProcess1"/>
    <dgm:cxn modelId="{FC6EA612-AF38-44E2-90E5-89E5A6C76B6B}" type="presParOf" srcId="{0652EC2C-F3DC-4F15-92FA-B24271E875D5}" destId="{865385E2-4B33-4AC0-A9AB-246BF2813D55}" srcOrd="7" destOrd="0" presId="urn:microsoft.com/office/officeart/2005/8/layout/lProcess1"/>
    <dgm:cxn modelId="{ED7C4BF3-2F88-49F1-B9D0-3EB01DC80D6E}" type="presParOf" srcId="{0652EC2C-F3DC-4F15-92FA-B24271E875D5}" destId="{37794080-D053-46A1-A21B-41FA39433630}" srcOrd="8" destOrd="0" presId="urn:microsoft.com/office/officeart/2005/8/layout/lProcess1"/>
    <dgm:cxn modelId="{7A34D072-2B3A-472F-B595-879E9A3F94CC}" type="presParOf" srcId="{0652EC2C-F3DC-4F15-92FA-B24271E875D5}" destId="{ADF3551F-8F41-4053-B683-00E04CC3AEE4}" srcOrd="9" destOrd="0" presId="urn:microsoft.com/office/officeart/2005/8/layout/lProcess1"/>
    <dgm:cxn modelId="{C452088B-8371-463E-AC68-9D0835A401CA}" type="presParOf" srcId="{0652EC2C-F3DC-4F15-92FA-B24271E875D5}" destId="{28782F2F-15C8-400C-A56B-ADAA3C6F8CFD}" srcOrd="10" destOrd="0" presId="urn:microsoft.com/office/officeart/2005/8/layout/lProcess1"/>
    <dgm:cxn modelId="{22A11F57-2D33-4028-810D-0240B0A666D2}" type="presParOf" srcId="{0652EC2C-F3DC-4F15-92FA-B24271E875D5}" destId="{D65A7BCD-22AC-469C-90AB-F937F9832374}" srcOrd="11" destOrd="0" presId="urn:microsoft.com/office/officeart/2005/8/layout/lProcess1"/>
    <dgm:cxn modelId="{BEAE4328-E830-48EA-A902-BDFF5165BFAF}" type="presParOf" srcId="{0652EC2C-F3DC-4F15-92FA-B24271E875D5}" destId="{8CF7AB74-2CF2-48E5-B785-B963E20C06B1}" srcOrd="12" destOrd="0" presId="urn:microsoft.com/office/officeart/2005/8/layout/lProcess1"/>
    <dgm:cxn modelId="{87967522-F37A-47D6-AB02-503F98FCFE3E}" type="presParOf" srcId="{0652EC2C-F3DC-4F15-92FA-B24271E875D5}" destId="{439F6D83-9C63-44CB-B2D3-5EC2A4EC30F8}" srcOrd="13" destOrd="0" presId="urn:microsoft.com/office/officeart/2005/8/layout/lProcess1"/>
    <dgm:cxn modelId="{BA35C05E-58E5-4B7C-9F56-A3B7480AAC8B}" type="presParOf" srcId="{0652EC2C-F3DC-4F15-92FA-B24271E875D5}" destId="{06A2C01F-E237-4AED-8C3D-9062036B5DAB}" srcOrd="14" destOrd="0" presId="urn:microsoft.com/office/officeart/2005/8/layout/lProcess1"/>
    <dgm:cxn modelId="{94B293C4-36B8-4032-B1E4-BD50ED9DBECC}" type="presParOf" srcId="{0652EC2C-F3DC-4F15-92FA-B24271E875D5}" destId="{9F7B42D8-DFAF-4F0D-ABEB-2349B2947786}" srcOrd="15" destOrd="0" presId="urn:microsoft.com/office/officeart/2005/8/layout/lProcess1"/>
    <dgm:cxn modelId="{25FB8A7C-3317-4126-90A9-7B8AD7C756C4}" type="presParOf" srcId="{0652EC2C-F3DC-4F15-92FA-B24271E875D5}" destId="{D1A63378-A5A9-44A1-B3E3-E0C532147E1C}" srcOrd="16" destOrd="0" presId="urn:microsoft.com/office/officeart/2005/8/layout/lProcess1"/>
    <dgm:cxn modelId="{261B0F50-1D35-493D-BD8D-E9025DA00729}" type="presParOf" srcId="{9DA5E741-1356-40F3-9C19-3C80B8E05994}" destId="{F0050C4C-A640-45D4-9659-EE290722C103}" srcOrd="1" destOrd="0" presId="urn:microsoft.com/office/officeart/2005/8/layout/lProcess1"/>
    <dgm:cxn modelId="{841E7239-E607-493D-818D-DD713A073D6C}" type="presParOf" srcId="{9DA5E741-1356-40F3-9C19-3C80B8E05994}" destId="{C6658942-1FC4-488C-8A02-0816A93D635D}" srcOrd="2" destOrd="0" presId="urn:microsoft.com/office/officeart/2005/8/layout/lProcess1"/>
    <dgm:cxn modelId="{1FF6B373-21B0-40D4-AAEE-F564816C9BA5}" type="presParOf" srcId="{C6658942-1FC4-488C-8A02-0816A93D635D}" destId="{7CCA4067-24A9-482F-9323-034007B6B032}" srcOrd="0" destOrd="0" presId="urn:microsoft.com/office/officeart/2005/8/layout/lProcess1"/>
    <dgm:cxn modelId="{487E5C69-ABC2-404F-AAE7-CFCE3B5BDD54}" type="presParOf" srcId="{C6658942-1FC4-488C-8A02-0816A93D635D}" destId="{0C11935E-0347-4B46-97D1-6FB7E73C2EDD}" srcOrd="1" destOrd="0" presId="urn:microsoft.com/office/officeart/2005/8/layout/lProcess1"/>
    <dgm:cxn modelId="{8DF187AD-66A2-4CB2-B124-54F8ACD60412}" type="presParOf" srcId="{C6658942-1FC4-488C-8A02-0816A93D635D}" destId="{A295CC2D-B8D3-466D-9F42-7A0C038A85BC}" srcOrd="2" destOrd="0" presId="urn:microsoft.com/office/officeart/2005/8/layout/lProcess1"/>
    <dgm:cxn modelId="{FFB218F0-B51D-4823-9FB7-7DB2F96997B1}" type="presParOf" srcId="{C6658942-1FC4-488C-8A02-0816A93D635D}" destId="{740BE64E-C61F-4800-A99E-FFE5B5BC5940}" srcOrd="3" destOrd="0" presId="urn:microsoft.com/office/officeart/2005/8/layout/lProcess1"/>
    <dgm:cxn modelId="{53742837-B67C-4028-8B35-61D8641DE5AA}" type="presParOf" srcId="{C6658942-1FC4-488C-8A02-0816A93D635D}" destId="{AFE0AC5A-F898-49F5-859B-8154B799B59C}" srcOrd="4" destOrd="0" presId="urn:microsoft.com/office/officeart/2005/8/layout/lProcess1"/>
    <dgm:cxn modelId="{D41CAB5F-3552-4851-A18F-90DD106B9BC1}" type="presParOf" srcId="{C6658942-1FC4-488C-8A02-0816A93D635D}" destId="{B3BC2CA0-4255-4575-8B03-B6EB183D8835}" srcOrd="5" destOrd="0" presId="urn:microsoft.com/office/officeart/2005/8/layout/lProcess1"/>
    <dgm:cxn modelId="{47C313E0-DBC0-4DCA-A160-6084C84F7335}" type="presParOf" srcId="{C6658942-1FC4-488C-8A02-0816A93D635D}" destId="{B964237A-FC26-4EE1-B705-96F85777D68D}" srcOrd="6" destOrd="0" presId="urn:microsoft.com/office/officeart/2005/8/layout/lProcess1"/>
    <dgm:cxn modelId="{7D613070-32DC-4858-9554-318E5FC60A1F}" type="presParOf" srcId="{C6658942-1FC4-488C-8A02-0816A93D635D}" destId="{C1DA791C-8C08-4C0D-B65E-585316C878E5}" srcOrd="7" destOrd="0" presId="urn:microsoft.com/office/officeart/2005/8/layout/lProcess1"/>
    <dgm:cxn modelId="{5FA5C202-9D58-4AA5-AFB8-FA2CE90B9A60}" type="presParOf" srcId="{C6658942-1FC4-488C-8A02-0816A93D635D}" destId="{BCAED624-01E1-423B-878A-596EE6DF9F07}" srcOrd="8" destOrd="0" presId="urn:microsoft.com/office/officeart/2005/8/layout/lProcess1"/>
    <dgm:cxn modelId="{8063BC02-9B2F-4E1C-8C40-E3FB62BAB568}" type="presParOf" srcId="{C6658942-1FC4-488C-8A02-0816A93D635D}" destId="{F694145B-C04B-46B1-B1C7-B63D6761E732}" srcOrd="9" destOrd="0" presId="urn:microsoft.com/office/officeart/2005/8/layout/lProcess1"/>
    <dgm:cxn modelId="{02782041-BDA0-4DE7-9CCD-3CE3DD87E4F9}" type="presParOf" srcId="{C6658942-1FC4-488C-8A02-0816A93D635D}" destId="{5A5ED03B-D5D6-477D-B0E3-7952913E4521}" srcOrd="10" destOrd="0" presId="urn:microsoft.com/office/officeart/2005/8/layout/lProcess1"/>
    <dgm:cxn modelId="{A4B6E3C6-3955-4A99-AC05-862E17391B5F}" type="presParOf" srcId="{C6658942-1FC4-488C-8A02-0816A93D635D}" destId="{EDBDC753-895B-40C7-B819-58EF98CD20BF}" srcOrd="11" destOrd="0" presId="urn:microsoft.com/office/officeart/2005/8/layout/lProcess1"/>
    <dgm:cxn modelId="{5BBC8D82-4E53-4B36-B5FB-469E2CA7FCB2}" type="presParOf" srcId="{C6658942-1FC4-488C-8A02-0816A93D635D}" destId="{2C7F1080-6075-4D34-856A-F712495B25B2}" srcOrd="12" destOrd="0" presId="urn:microsoft.com/office/officeart/2005/8/layout/lProcess1"/>
    <dgm:cxn modelId="{69DCEEB6-1A76-40DC-8124-17D84D6728DF}" type="presParOf" srcId="{C6658942-1FC4-488C-8A02-0816A93D635D}" destId="{6D75BF53-6E56-4336-940F-5E5B5C5ADE1D}" srcOrd="13" destOrd="0" presId="urn:microsoft.com/office/officeart/2005/8/layout/lProcess1"/>
    <dgm:cxn modelId="{ACA5E6A8-DAF3-41F4-AA88-A567769F8C5B}" type="presParOf" srcId="{C6658942-1FC4-488C-8A02-0816A93D635D}" destId="{CE74644A-E725-4DD8-A21D-CA76DBB81636}" srcOrd="14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11CB4F5-6F0F-496C-AC10-9C85ACBE7C7A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BD6CB9B5-882D-458D-A57F-8BFB7DD4F621}">
      <dgm:prSet phldrT="[Text]"/>
      <dgm:spPr/>
      <dgm:t>
        <a:bodyPr/>
        <a:lstStyle/>
        <a:p>
          <a:r>
            <a:rPr lang="cs-CZ" dirty="0" smtClean="0"/>
            <a:t>Oblast výzkumu</a:t>
          </a:r>
          <a:endParaRPr lang="cs-CZ" dirty="0"/>
        </a:p>
      </dgm:t>
    </dgm:pt>
    <dgm:pt modelId="{4930E70B-3500-4087-813F-2E8575529897}" type="parTrans" cxnId="{0B4B4FEC-FFB2-44DC-A210-40097DF9B3B2}">
      <dgm:prSet/>
      <dgm:spPr/>
      <dgm:t>
        <a:bodyPr/>
        <a:lstStyle/>
        <a:p>
          <a:endParaRPr lang="cs-CZ"/>
        </a:p>
      </dgm:t>
    </dgm:pt>
    <dgm:pt modelId="{11884290-C2CD-4BCA-B878-34BCDE609625}" type="sibTrans" cxnId="{0B4B4FEC-FFB2-44DC-A210-40097DF9B3B2}">
      <dgm:prSet/>
      <dgm:spPr/>
      <dgm:t>
        <a:bodyPr/>
        <a:lstStyle/>
        <a:p>
          <a:endParaRPr lang="cs-CZ"/>
        </a:p>
      </dgm:t>
    </dgm:pt>
    <dgm:pt modelId="{0574D0DA-EDE0-486B-82ED-F1FC7ECDD607}">
      <dgm:prSet phldrT="[Text]"/>
      <dgm:spPr/>
      <dgm:t>
        <a:bodyPr/>
        <a:lstStyle/>
        <a:p>
          <a:r>
            <a:rPr lang="cs-CZ" dirty="0" smtClean="0"/>
            <a:t>Téma</a:t>
          </a:r>
          <a:endParaRPr lang="cs-CZ" dirty="0"/>
        </a:p>
      </dgm:t>
    </dgm:pt>
    <dgm:pt modelId="{5240FDC5-6BD8-4726-9BF2-E27F201F2726}" type="parTrans" cxnId="{BF36302E-E7AE-4B79-ADA6-B4CEED559F86}">
      <dgm:prSet/>
      <dgm:spPr/>
      <dgm:t>
        <a:bodyPr/>
        <a:lstStyle/>
        <a:p>
          <a:endParaRPr lang="cs-CZ"/>
        </a:p>
      </dgm:t>
    </dgm:pt>
    <dgm:pt modelId="{6E6B7530-CA6E-4FFF-A596-579CF160E6EF}" type="sibTrans" cxnId="{BF36302E-E7AE-4B79-ADA6-B4CEED559F86}">
      <dgm:prSet/>
      <dgm:spPr/>
      <dgm:t>
        <a:bodyPr/>
        <a:lstStyle/>
        <a:p>
          <a:endParaRPr lang="cs-CZ"/>
        </a:p>
      </dgm:t>
    </dgm:pt>
    <dgm:pt modelId="{1DE24902-3A1C-489F-A9A5-1C021B80259C}">
      <dgm:prSet phldrT="[Text]"/>
      <dgm:spPr/>
      <dgm:t>
        <a:bodyPr/>
        <a:lstStyle/>
        <a:p>
          <a:r>
            <a:rPr lang="cs-CZ" dirty="0" smtClean="0"/>
            <a:t>Výzkumné otázky</a:t>
          </a:r>
          <a:endParaRPr lang="cs-CZ" dirty="0"/>
        </a:p>
      </dgm:t>
    </dgm:pt>
    <dgm:pt modelId="{3B8538DC-2C35-4ABF-918E-44624D8CD3E0}" type="parTrans" cxnId="{4D3F1A8F-37DE-4450-BBB8-860517533240}">
      <dgm:prSet/>
      <dgm:spPr/>
      <dgm:t>
        <a:bodyPr/>
        <a:lstStyle/>
        <a:p>
          <a:endParaRPr lang="cs-CZ"/>
        </a:p>
      </dgm:t>
    </dgm:pt>
    <dgm:pt modelId="{7565EF1F-A796-466F-A3BF-2D642C583EF9}" type="sibTrans" cxnId="{4D3F1A8F-37DE-4450-BBB8-860517533240}">
      <dgm:prSet/>
      <dgm:spPr/>
      <dgm:t>
        <a:bodyPr/>
        <a:lstStyle/>
        <a:p>
          <a:endParaRPr lang="cs-CZ"/>
        </a:p>
      </dgm:t>
    </dgm:pt>
    <dgm:pt modelId="{EDB7F616-015E-40B8-BA0E-3A0BF690D82F}">
      <dgm:prSet phldrT="[Text]"/>
      <dgm:spPr/>
      <dgm:t>
        <a:bodyPr/>
        <a:lstStyle/>
        <a:p>
          <a:r>
            <a:rPr lang="cs-CZ" dirty="0" smtClean="0"/>
            <a:t>Design</a:t>
          </a:r>
          <a:endParaRPr lang="cs-CZ" dirty="0"/>
        </a:p>
      </dgm:t>
    </dgm:pt>
    <dgm:pt modelId="{BE7D74E5-C0D3-46D2-98BB-F65074C9CD2D}" type="parTrans" cxnId="{8CD682AD-7D47-4238-BC95-45A74166A953}">
      <dgm:prSet/>
      <dgm:spPr/>
      <dgm:t>
        <a:bodyPr/>
        <a:lstStyle/>
        <a:p>
          <a:endParaRPr lang="cs-CZ"/>
        </a:p>
      </dgm:t>
    </dgm:pt>
    <dgm:pt modelId="{BB118795-87D5-43EF-B841-D4E776DF0806}" type="sibTrans" cxnId="{8CD682AD-7D47-4238-BC95-45A74166A953}">
      <dgm:prSet/>
      <dgm:spPr/>
      <dgm:t>
        <a:bodyPr/>
        <a:lstStyle/>
        <a:p>
          <a:endParaRPr lang="cs-CZ"/>
        </a:p>
      </dgm:t>
    </dgm:pt>
    <dgm:pt modelId="{A27F5B14-7165-49ED-A8D3-D988DD9EA2C5}">
      <dgm:prSet phldrT="[Text]"/>
      <dgm:spPr/>
      <dgm:t>
        <a:bodyPr/>
        <a:lstStyle/>
        <a:p>
          <a:r>
            <a:rPr lang="cs-CZ" dirty="0" smtClean="0"/>
            <a:t>Sběr dat</a:t>
          </a:r>
          <a:endParaRPr lang="cs-CZ" dirty="0"/>
        </a:p>
      </dgm:t>
    </dgm:pt>
    <dgm:pt modelId="{4076AB7D-3A99-4FB3-B70E-D1C9DC6A6F0F}" type="parTrans" cxnId="{76A8B668-3886-4AC6-BD38-29CA42F3CAD5}">
      <dgm:prSet/>
      <dgm:spPr/>
      <dgm:t>
        <a:bodyPr/>
        <a:lstStyle/>
        <a:p>
          <a:endParaRPr lang="cs-CZ"/>
        </a:p>
      </dgm:t>
    </dgm:pt>
    <dgm:pt modelId="{771CB323-966B-4488-8225-79BEB56855CC}" type="sibTrans" cxnId="{76A8B668-3886-4AC6-BD38-29CA42F3CAD5}">
      <dgm:prSet/>
      <dgm:spPr/>
      <dgm:t>
        <a:bodyPr/>
        <a:lstStyle/>
        <a:p>
          <a:endParaRPr lang="cs-CZ"/>
        </a:p>
      </dgm:t>
    </dgm:pt>
    <dgm:pt modelId="{78319FC4-DBC9-4C40-A33F-B360F4EC30B4}">
      <dgm:prSet phldrT="[Text]"/>
      <dgm:spPr/>
      <dgm:t>
        <a:bodyPr/>
        <a:lstStyle/>
        <a:p>
          <a:r>
            <a:rPr lang="cs-CZ" dirty="0" smtClean="0"/>
            <a:t>Analýza dat</a:t>
          </a:r>
          <a:endParaRPr lang="cs-CZ" dirty="0"/>
        </a:p>
      </dgm:t>
    </dgm:pt>
    <dgm:pt modelId="{9E50EA9A-2C08-4FE4-974B-C7F09E9C83F8}" type="parTrans" cxnId="{247E154E-1B9E-41AC-90A8-3D98C1903E86}">
      <dgm:prSet/>
      <dgm:spPr/>
      <dgm:t>
        <a:bodyPr/>
        <a:lstStyle/>
        <a:p>
          <a:endParaRPr lang="cs-CZ"/>
        </a:p>
      </dgm:t>
    </dgm:pt>
    <dgm:pt modelId="{C5F049DE-43CD-4A82-BDAF-9CE236DAB4ED}" type="sibTrans" cxnId="{247E154E-1B9E-41AC-90A8-3D98C1903E86}">
      <dgm:prSet/>
      <dgm:spPr/>
      <dgm:t>
        <a:bodyPr/>
        <a:lstStyle/>
        <a:p>
          <a:endParaRPr lang="cs-CZ"/>
        </a:p>
      </dgm:t>
    </dgm:pt>
    <dgm:pt modelId="{205CE3E3-84D8-4BDA-8341-1FB656507D10}">
      <dgm:prSet phldrT="[Text]"/>
      <dgm:spPr/>
      <dgm:t>
        <a:bodyPr/>
        <a:lstStyle/>
        <a:p>
          <a:r>
            <a:rPr lang="cs-CZ" dirty="0" smtClean="0"/>
            <a:t>Odpověď na otázky</a:t>
          </a:r>
          <a:endParaRPr lang="cs-CZ" dirty="0"/>
        </a:p>
      </dgm:t>
    </dgm:pt>
    <dgm:pt modelId="{3F273FAE-E95D-48D5-9FAF-422FF339084C}" type="parTrans" cxnId="{DADE1698-3C55-4456-867C-CC420358F3DF}">
      <dgm:prSet/>
      <dgm:spPr/>
      <dgm:t>
        <a:bodyPr/>
        <a:lstStyle/>
        <a:p>
          <a:endParaRPr lang="cs-CZ"/>
        </a:p>
      </dgm:t>
    </dgm:pt>
    <dgm:pt modelId="{0E3AD100-B136-4000-A282-BF648D9A5B55}" type="sibTrans" cxnId="{DADE1698-3C55-4456-867C-CC420358F3DF}">
      <dgm:prSet/>
      <dgm:spPr/>
      <dgm:t>
        <a:bodyPr/>
        <a:lstStyle/>
        <a:p>
          <a:endParaRPr lang="cs-CZ"/>
        </a:p>
      </dgm:t>
    </dgm:pt>
    <dgm:pt modelId="{F83CBFB2-D9A3-4145-8BCE-CC1EA8986371}" type="pres">
      <dgm:prSet presAssocID="{211CB4F5-6F0F-496C-AC10-9C85ACBE7C7A}" presName="Name0" presStyleCnt="0">
        <dgm:presLayoutVars>
          <dgm:dir/>
          <dgm:resizeHandles val="exact"/>
        </dgm:presLayoutVars>
      </dgm:prSet>
      <dgm:spPr/>
    </dgm:pt>
    <dgm:pt modelId="{0EE5AA9B-6EAC-433D-AF8F-6E44DB776262}" type="pres">
      <dgm:prSet presAssocID="{BD6CB9B5-882D-458D-A57F-8BFB7DD4F621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57F7FCD-372C-4776-89F8-03CD379E8971}" type="pres">
      <dgm:prSet presAssocID="{11884290-C2CD-4BCA-B878-34BCDE609625}" presName="sibTrans" presStyleLbl="sibTrans2D1" presStyleIdx="0" presStyleCnt="6"/>
      <dgm:spPr/>
      <dgm:t>
        <a:bodyPr/>
        <a:lstStyle/>
        <a:p>
          <a:endParaRPr lang="cs-CZ"/>
        </a:p>
      </dgm:t>
    </dgm:pt>
    <dgm:pt modelId="{71992DC7-0AC8-4247-98EF-822FB533ACF0}" type="pres">
      <dgm:prSet presAssocID="{11884290-C2CD-4BCA-B878-34BCDE609625}" presName="connectorText" presStyleLbl="sibTrans2D1" presStyleIdx="0" presStyleCnt="6"/>
      <dgm:spPr/>
      <dgm:t>
        <a:bodyPr/>
        <a:lstStyle/>
        <a:p>
          <a:endParaRPr lang="cs-CZ"/>
        </a:p>
      </dgm:t>
    </dgm:pt>
    <dgm:pt modelId="{7EA943B3-3E4A-4631-992F-B3C044CFEC24}" type="pres">
      <dgm:prSet presAssocID="{0574D0DA-EDE0-486B-82ED-F1FC7ECDD607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FC484B9-8CEF-44F3-B90A-93F22F3ACD58}" type="pres">
      <dgm:prSet presAssocID="{6E6B7530-CA6E-4FFF-A596-579CF160E6EF}" presName="sibTrans" presStyleLbl="sibTrans2D1" presStyleIdx="1" presStyleCnt="6"/>
      <dgm:spPr/>
      <dgm:t>
        <a:bodyPr/>
        <a:lstStyle/>
        <a:p>
          <a:endParaRPr lang="cs-CZ"/>
        </a:p>
      </dgm:t>
    </dgm:pt>
    <dgm:pt modelId="{4EAE9F7A-CD55-4126-9077-FA7222D308B3}" type="pres">
      <dgm:prSet presAssocID="{6E6B7530-CA6E-4FFF-A596-579CF160E6EF}" presName="connectorText" presStyleLbl="sibTrans2D1" presStyleIdx="1" presStyleCnt="6"/>
      <dgm:spPr/>
      <dgm:t>
        <a:bodyPr/>
        <a:lstStyle/>
        <a:p>
          <a:endParaRPr lang="cs-CZ"/>
        </a:p>
      </dgm:t>
    </dgm:pt>
    <dgm:pt modelId="{92260EFF-8CFC-48CF-B21F-348E1E163907}" type="pres">
      <dgm:prSet presAssocID="{1DE24902-3A1C-489F-A9A5-1C021B80259C}" presName="node" presStyleLbl="node1" presStyleIdx="2" presStyleCnt="7" custLinFactNeighborX="-427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DD94609-F76A-41D7-8F96-DAB5A43066C5}" type="pres">
      <dgm:prSet presAssocID="{7565EF1F-A796-466F-A3BF-2D642C583EF9}" presName="sibTrans" presStyleLbl="sibTrans2D1" presStyleIdx="2" presStyleCnt="6"/>
      <dgm:spPr/>
      <dgm:t>
        <a:bodyPr/>
        <a:lstStyle/>
        <a:p>
          <a:endParaRPr lang="cs-CZ"/>
        </a:p>
      </dgm:t>
    </dgm:pt>
    <dgm:pt modelId="{C2FD315D-1D0A-4793-ABDC-7DCBBE272427}" type="pres">
      <dgm:prSet presAssocID="{7565EF1F-A796-466F-A3BF-2D642C583EF9}" presName="connectorText" presStyleLbl="sibTrans2D1" presStyleIdx="2" presStyleCnt="6"/>
      <dgm:spPr/>
      <dgm:t>
        <a:bodyPr/>
        <a:lstStyle/>
        <a:p>
          <a:endParaRPr lang="cs-CZ"/>
        </a:p>
      </dgm:t>
    </dgm:pt>
    <dgm:pt modelId="{918A037F-99EA-4805-AF19-FC4E87738630}" type="pres">
      <dgm:prSet presAssocID="{EDB7F616-015E-40B8-BA0E-3A0BF690D82F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15DEBA3-382B-4E72-9B8C-FB921ED1345E}" type="pres">
      <dgm:prSet presAssocID="{BB118795-87D5-43EF-B841-D4E776DF0806}" presName="sibTrans" presStyleLbl="sibTrans2D1" presStyleIdx="3" presStyleCnt="6"/>
      <dgm:spPr/>
      <dgm:t>
        <a:bodyPr/>
        <a:lstStyle/>
        <a:p>
          <a:endParaRPr lang="cs-CZ"/>
        </a:p>
      </dgm:t>
    </dgm:pt>
    <dgm:pt modelId="{71980958-CE8E-4549-88F6-402C8A81596B}" type="pres">
      <dgm:prSet presAssocID="{BB118795-87D5-43EF-B841-D4E776DF0806}" presName="connectorText" presStyleLbl="sibTrans2D1" presStyleIdx="3" presStyleCnt="6"/>
      <dgm:spPr/>
      <dgm:t>
        <a:bodyPr/>
        <a:lstStyle/>
        <a:p>
          <a:endParaRPr lang="cs-CZ"/>
        </a:p>
      </dgm:t>
    </dgm:pt>
    <dgm:pt modelId="{017557E5-137C-4788-9A2F-520D7253FE53}" type="pres">
      <dgm:prSet presAssocID="{A27F5B14-7165-49ED-A8D3-D988DD9EA2C5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8B2C8CD-777E-44BD-A91A-01396793AFEC}" type="pres">
      <dgm:prSet presAssocID="{771CB323-966B-4488-8225-79BEB56855CC}" presName="sibTrans" presStyleLbl="sibTrans2D1" presStyleIdx="4" presStyleCnt="6"/>
      <dgm:spPr/>
      <dgm:t>
        <a:bodyPr/>
        <a:lstStyle/>
        <a:p>
          <a:endParaRPr lang="cs-CZ"/>
        </a:p>
      </dgm:t>
    </dgm:pt>
    <dgm:pt modelId="{01064AEF-0291-4E6F-BFEA-61D03123FB2B}" type="pres">
      <dgm:prSet presAssocID="{771CB323-966B-4488-8225-79BEB56855CC}" presName="connectorText" presStyleLbl="sibTrans2D1" presStyleIdx="4" presStyleCnt="6"/>
      <dgm:spPr/>
      <dgm:t>
        <a:bodyPr/>
        <a:lstStyle/>
        <a:p>
          <a:endParaRPr lang="cs-CZ"/>
        </a:p>
      </dgm:t>
    </dgm:pt>
    <dgm:pt modelId="{8E7F7453-7451-4880-ADCB-8E912415AC06}" type="pres">
      <dgm:prSet presAssocID="{78319FC4-DBC9-4C40-A33F-B360F4EC30B4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A606788-395E-4E00-AA62-EB59F6197304}" type="pres">
      <dgm:prSet presAssocID="{C5F049DE-43CD-4A82-BDAF-9CE236DAB4ED}" presName="sibTrans" presStyleLbl="sibTrans2D1" presStyleIdx="5" presStyleCnt="6"/>
      <dgm:spPr/>
      <dgm:t>
        <a:bodyPr/>
        <a:lstStyle/>
        <a:p>
          <a:endParaRPr lang="cs-CZ"/>
        </a:p>
      </dgm:t>
    </dgm:pt>
    <dgm:pt modelId="{46708B7A-DDD7-47AD-AB3C-F85217A6D443}" type="pres">
      <dgm:prSet presAssocID="{C5F049DE-43CD-4A82-BDAF-9CE236DAB4ED}" presName="connectorText" presStyleLbl="sibTrans2D1" presStyleIdx="5" presStyleCnt="6"/>
      <dgm:spPr/>
      <dgm:t>
        <a:bodyPr/>
        <a:lstStyle/>
        <a:p>
          <a:endParaRPr lang="cs-CZ"/>
        </a:p>
      </dgm:t>
    </dgm:pt>
    <dgm:pt modelId="{EE0A61FA-8397-4EB0-8744-56108794B97C}" type="pres">
      <dgm:prSet presAssocID="{205CE3E3-84D8-4BDA-8341-1FB656507D10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F36302E-E7AE-4B79-ADA6-B4CEED559F86}" srcId="{211CB4F5-6F0F-496C-AC10-9C85ACBE7C7A}" destId="{0574D0DA-EDE0-486B-82ED-F1FC7ECDD607}" srcOrd="1" destOrd="0" parTransId="{5240FDC5-6BD8-4726-9BF2-E27F201F2726}" sibTransId="{6E6B7530-CA6E-4FFF-A596-579CF160E6EF}"/>
    <dgm:cxn modelId="{6D5E9A7D-6350-4B09-9563-B154DB1B1041}" type="presOf" srcId="{11884290-C2CD-4BCA-B878-34BCDE609625}" destId="{71992DC7-0AC8-4247-98EF-822FB533ACF0}" srcOrd="1" destOrd="0" presId="urn:microsoft.com/office/officeart/2005/8/layout/process1"/>
    <dgm:cxn modelId="{4A4A5854-22FE-4055-8DA2-79DF73843E1E}" type="presOf" srcId="{771CB323-966B-4488-8225-79BEB56855CC}" destId="{01064AEF-0291-4E6F-BFEA-61D03123FB2B}" srcOrd="1" destOrd="0" presId="urn:microsoft.com/office/officeart/2005/8/layout/process1"/>
    <dgm:cxn modelId="{5DAD0273-E6AC-404D-AA4D-F16C81E64C2C}" type="presOf" srcId="{A27F5B14-7165-49ED-A8D3-D988DD9EA2C5}" destId="{017557E5-137C-4788-9A2F-520D7253FE53}" srcOrd="0" destOrd="0" presId="urn:microsoft.com/office/officeart/2005/8/layout/process1"/>
    <dgm:cxn modelId="{92DFAE03-3A5D-4D93-84B4-6652A8D53A88}" type="presOf" srcId="{205CE3E3-84D8-4BDA-8341-1FB656507D10}" destId="{EE0A61FA-8397-4EB0-8744-56108794B97C}" srcOrd="0" destOrd="0" presId="urn:microsoft.com/office/officeart/2005/8/layout/process1"/>
    <dgm:cxn modelId="{8500F5DC-0461-46B9-B299-B9C4DA272D77}" type="presOf" srcId="{7565EF1F-A796-466F-A3BF-2D642C583EF9}" destId="{FDD94609-F76A-41D7-8F96-DAB5A43066C5}" srcOrd="0" destOrd="0" presId="urn:microsoft.com/office/officeart/2005/8/layout/process1"/>
    <dgm:cxn modelId="{60A44C36-4D03-490D-B512-31408CFBFEE4}" type="presOf" srcId="{1DE24902-3A1C-489F-A9A5-1C021B80259C}" destId="{92260EFF-8CFC-48CF-B21F-348E1E163907}" srcOrd="0" destOrd="0" presId="urn:microsoft.com/office/officeart/2005/8/layout/process1"/>
    <dgm:cxn modelId="{76A8B668-3886-4AC6-BD38-29CA42F3CAD5}" srcId="{211CB4F5-6F0F-496C-AC10-9C85ACBE7C7A}" destId="{A27F5B14-7165-49ED-A8D3-D988DD9EA2C5}" srcOrd="4" destOrd="0" parTransId="{4076AB7D-3A99-4FB3-B70E-D1C9DC6A6F0F}" sibTransId="{771CB323-966B-4488-8225-79BEB56855CC}"/>
    <dgm:cxn modelId="{6319A751-B9C3-48C7-B85C-24849FC2BCF2}" type="presOf" srcId="{78319FC4-DBC9-4C40-A33F-B360F4EC30B4}" destId="{8E7F7453-7451-4880-ADCB-8E912415AC06}" srcOrd="0" destOrd="0" presId="urn:microsoft.com/office/officeart/2005/8/layout/process1"/>
    <dgm:cxn modelId="{6BFDAF54-B90F-46FA-9570-41C0900935E1}" type="presOf" srcId="{6E6B7530-CA6E-4FFF-A596-579CF160E6EF}" destId="{0FC484B9-8CEF-44F3-B90A-93F22F3ACD58}" srcOrd="0" destOrd="0" presId="urn:microsoft.com/office/officeart/2005/8/layout/process1"/>
    <dgm:cxn modelId="{C545223F-9729-4E3F-8A80-EA8FB9DD2951}" type="presOf" srcId="{6E6B7530-CA6E-4FFF-A596-579CF160E6EF}" destId="{4EAE9F7A-CD55-4126-9077-FA7222D308B3}" srcOrd="1" destOrd="0" presId="urn:microsoft.com/office/officeart/2005/8/layout/process1"/>
    <dgm:cxn modelId="{0B4B4FEC-FFB2-44DC-A210-40097DF9B3B2}" srcId="{211CB4F5-6F0F-496C-AC10-9C85ACBE7C7A}" destId="{BD6CB9B5-882D-458D-A57F-8BFB7DD4F621}" srcOrd="0" destOrd="0" parTransId="{4930E70B-3500-4087-813F-2E8575529897}" sibTransId="{11884290-C2CD-4BCA-B878-34BCDE609625}"/>
    <dgm:cxn modelId="{4D3F1A8F-37DE-4450-BBB8-860517533240}" srcId="{211CB4F5-6F0F-496C-AC10-9C85ACBE7C7A}" destId="{1DE24902-3A1C-489F-A9A5-1C021B80259C}" srcOrd="2" destOrd="0" parTransId="{3B8538DC-2C35-4ABF-918E-44624D8CD3E0}" sibTransId="{7565EF1F-A796-466F-A3BF-2D642C583EF9}"/>
    <dgm:cxn modelId="{EE63809E-C8DE-498B-BE83-DF8D0653048A}" type="presOf" srcId="{BD6CB9B5-882D-458D-A57F-8BFB7DD4F621}" destId="{0EE5AA9B-6EAC-433D-AF8F-6E44DB776262}" srcOrd="0" destOrd="0" presId="urn:microsoft.com/office/officeart/2005/8/layout/process1"/>
    <dgm:cxn modelId="{707E8971-8BA6-478B-9D21-95FA02372C15}" type="presOf" srcId="{BB118795-87D5-43EF-B841-D4E776DF0806}" destId="{515DEBA3-382B-4E72-9B8C-FB921ED1345E}" srcOrd="0" destOrd="0" presId="urn:microsoft.com/office/officeart/2005/8/layout/process1"/>
    <dgm:cxn modelId="{81263CD9-0681-4AA5-9FC1-9068A5594CE3}" type="presOf" srcId="{C5F049DE-43CD-4A82-BDAF-9CE236DAB4ED}" destId="{4A606788-395E-4E00-AA62-EB59F6197304}" srcOrd="0" destOrd="0" presId="urn:microsoft.com/office/officeart/2005/8/layout/process1"/>
    <dgm:cxn modelId="{179A84E2-ABD3-4E6C-8091-AFCD19863403}" type="presOf" srcId="{771CB323-966B-4488-8225-79BEB56855CC}" destId="{68B2C8CD-777E-44BD-A91A-01396793AFEC}" srcOrd="0" destOrd="0" presId="urn:microsoft.com/office/officeart/2005/8/layout/process1"/>
    <dgm:cxn modelId="{82CD3685-097F-4416-96E2-B4797C696182}" type="presOf" srcId="{0574D0DA-EDE0-486B-82ED-F1FC7ECDD607}" destId="{7EA943B3-3E4A-4631-992F-B3C044CFEC24}" srcOrd="0" destOrd="0" presId="urn:microsoft.com/office/officeart/2005/8/layout/process1"/>
    <dgm:cxn modelId="{247E154E-1B9E-41AC-90A8-3D98C1903E86}" srcId="{211CB4F5-6F0F-496C-AC10-9C85ACBE7C7A}" destId="{78319FC4-DBC9-4C40-A33F-B360F4EC30B4}" srcOrd="5" destOrd="0" parTransId="{9E50EA9A-2C08-4FE4-974B-C7F09E9C83F8}" sibTransId="{C5F049DE-43CD-4A82-BDAF-9CE236DAB4ED}"/>
    <dgm:cxn modelId="{B0D79406-0289-4EA1-BD1E-0670FF82D178}" type="presOf" srcId="{BB118795-87D5-43EF-B841-D4E776DF0806}" destId="{71980958-CE8E-4549-88F6-402C8A81596B}" srcOrd="1" destOrd="0" presId="urn:microsoft.com/office/officeart/2005/8/layout/process1"/>
    <dgm:cxn modelId="{8CD682AD-7D47-4238-BC95-45A74166A953}" srcId="{211CB4F5-6F0F-496C-AC10-9C85ACBE7C7A}" destId="{EDB7F616-015E-40B8-BA0E-3A0BF690D82F}" srcOrd="3" destOrd="0" parTransId="{BE7D74E5-C0D3-46D2-98BB-F65074C9CD2D}" sibTransId="{BB118795-87D5-43EF-B841-D4E776DF0806}"/>
    <dgm:cxn modelId="{CEF796D9-940B-45EB-A63B-29A9555670C9}" type="presOf" srcId="{7565EF1F-A796-466F-A3BF-2D642C583EF9}" destId="{C2FD315D-1D0A-4793-ABDC-7DCBBE272427}" srcOrd="1" destOrd="0" presId="urn:microsoft.com/office/officeart/2005/8/layout/process1"/>
    <dgm:cxn modelId="{EE955DBB-E8E3-4826-9C12-B48ECC30E393}" type="presOf" srcId="{EDB7F616-015E-40B8-BA0E-3A0BF690D82F}" destId="{918A037F-99EA-4805-AF19-FC4E87738630}" srcOrd="0" destOrd="0" presId="urn:microsoft.com/office/officeart/2005/8/layout/process1"/>
    <dgm:cxn modelId="{7B0B7544-EA02-4AE0-B328-378A2E514E3A}" type="presOf" srcId="{11884290-C2CD-4BCA-B878-34BCDE609625}" destId="{A57F7FCD-372C-4776-89F8-03CD379E8971}" srcOrd="0" destOrd="0" presId="urn:microsoft.com/office/officeart/2005/8/layout/process1"/>
    <dgm:cxn modelId="{B78A5C7B-5DD5-47B5-83C0-7F741C428446}" type="presOf" srcId="{211CB4F5-6F0F-496C-AC10-9C85ACBE7C7A}" destId="{F83CBFB2-D9A3-4145-8BCE-CC1EA8986371}" srcOrd="0" destOrd="0" presId="urn:microsoft.com/office/officeart/2005/8/layout/process1"/>
    <dgm:cxn modelId="{D3C9BC04-F245-426F-A4EB-5A243820DB02}" type="presOf" srcId="{C5F049DE-43CD-4A82-BDAF-9CE236DAB4ED}" destId="{46708B7A-DDD7-47AD-AB3C-F85217A6D443}" srcOrd="1" destOrd="0" presId="urn:microsoft.com/office/officeart/2005/8/layout/process1"/>
    <dgm:cxn modelId="{DADE1698-3C55-4456-867C-CC420358F3DF}" srcId="{211CB4F5-6F0F-496C-AC10-9C85ACBE7C7A}" destId="{205CE3E3-84D8-4BDA-8341-1FB656507D10}" srcOrd="6" destOrd="0" parTransId="{3F273FAE-E95D-48D5-9FAF-422FF339084C}" sibTransId="{0E3AD100-B136-4000-A282-BF648D9A5B55}"/>
    <dgm:cxn modelId="{DDF272ED-ECE6-4332-B382-035AD6481B59}" type="presParOf" srcId="{F83CBFB2-D9A3-4145-8BCE-CC1EA8986371}" destId="{0EE5AA9B-6EAC-433D-AF8F-6E44DB776262}" srcOrd="0" destOrd="0" presId="urn:microsoft.com/office/officeart/2005/8/layout/process1"/>
    <dgm:cxn modelId="{41849573-A92B-4C6B-99D1-66ADA5E54900}" type="presParOf" srcId="{F83CBFB2-D9A3-4145-8BCE-CC1EA8986371}" destId="{A57F7FCD-372C-4776-89F8-03CD379E8971}" srcOrd="1" destOrd="0" presId="urn:microsoft.com/office/officeart/2005/8/layout/process1"/>
    <dgm:cxn modelId="{F1D86F84-CE47-41BC-863E-BE26007C31C8}" type="presParOf" srcId="{A57F7FCD-372C-4776-89F8-03CD379E8971}" destId="{71992DC7-0AC8-4247-98EF-822FB533ACF0}" srcOrd="0" destOrd="0" presId="urn:microsoft.com/office/officeart/2005/8/layout/process1"/>
    <dgm:cxn modelId="{ED594325-FE5F-43B9-BAAE-F6F6850D7518}" type="presParOf" srcId="{F83CBFB2-D9A3-4145-8BCE-CC1EA8986371}" destId="{7EA943B3-3E4A-4631-992F-B3C044CFEC24}" srcOrd="2" destOrd="0" presId="urn:microsoft.com/office/officeart/2005/8/layout/process1"/>
    <dgm:cxn modelId="{E9B05F84-F668-45ED-BBCD-FB28E6427014}" type="presParOf" srcId="{F83CBFB2-D9A3-4145-8BCE-CC1EA8986371}" destId="{0FC484B9-8CEF-44F3-B90A-93F22F3ACD58}" srcOrd="3" destOrd="0" presId="urn:microsoft.com/office/officeart/2005/8/layout/process1"/>
    <dgm:cxn modelId="{B09F48D0-433C-4D77-B963-F67B8E136D9F}" type="presParOf" srcId="{0FC484B9-8CEF-44F3-B90A-93F22F3ACD58}" destId="{4EAE9F7A-CD55-4126-9077-FA7222D308B3}" srcOrd="0" destOrd="0" presId="urn:microsoft.com/office/officeart/2005/8/layout/process1"/>
    <dgm:cxn modelId="{0DF5B067-2CA8-400D-88D7-CA5EB71D59BC}" type="presParOf" srcId="{F83CBFB2-D9A3-4145-8BCE-CC1EA8986371}" destId="{92260EFF-8CFC-48CF-B21F-348E1E163907}" srcOrd="4" destOrd="0" presId="urn:microsoft.com/office/officeart/2005/8/layout/process1"/>
    <dgm:cxn modelId="{0D930B05-BED5-4042-BBBE-FC4D955BEB50}" type="presParOf" srcId="{F83CBFB2-D9A3-4145-8BCE-CC1EA8986371}" destId="{FDD94609-F76A-41D7-8F96-DAB5A43066C5}" srcOrd="5" destOrd="0" presId="urn:microsoft.com/office/officeart/2005/8/layout/process1"/>
    <dgm:cxn modelId="{C228D0D2-D028-440C-824C-93136892D24F}" type="presParOf" srcId="{FDD94609-F76A-41D7-8F96-DAB5A43066C5}" destId="{C2FD315D-1D0A-4793-ABDC-7DCBBE272427}" srcOrd="0" destOrd="0" presId="urn:microsoft.com/office/officeart/2005/8/layout/process1"/>
    <dgm:cxn modelId="{508BCA66-FD2D-41B4-B97C-1ACBDD6C3579}" type="presParOf" srcId="{F83CBFB2-D9A3-4145-8BCE-CC1EA8986371}" destId="{918A037F-99EA-4805-AF19-FC4E87738630}" srcOrd="6" destOrd="0" presId="urn:microsoft.com/office/officeart/2005/8/layout/process1"/>
    <dgm:cxn modelId="{9DAB817C-7729-4FFA-97DD-74E259C49A86}" type="presParOf" srcId="{F83CBFB2-D9A3-4145-8BCE-CC1EA8986371}" destId="{515DEBA3-382B-4E72-9B8C-FB921ED1345E}" srcOrd="7" destOrd="0" presId="urn:microsoft.com/office/officeart/2005/8/layout/process1"/>
    <dgm:cxn modelId="{206CEDAB-A71F-47DE-82E0-11E067884ABA}" type="presParOf" srcId="{515DEBA3-382B-4E72-9B8C-FB921ED1345E}" destId="{71980958-CE8E-4549-88F6-402C8A81596B}" srcOrd="0" destOrd="0" presId="urn:microsoft.com/office/officeart/2005/8/layout/process1"/>
    <dgm:cxn modelId="{C56FBC98-9E26-4ED6-80C9-9FBEFDC67AB7}" type="presParOf" srcId="{F83CBFB2-D9A3-4145-8BCE-CC1EA8986371}" destId="{017557E5-137C-4788-9A2F-520D7253FE53}" srcOrd="8" destOrd="0" presId="urn:microsoft.com/office/officeart/2005/8/layout/process1"/>
    <dgm:cxn modelId="{9E54B31F-3A90-4712-829A-727B9E2EEAC1}" type="presParOf" srcId="{F83CBFB2-D9A3-4145-8BCE-CC1EA8986371}" destId="{68B2C8CD-777E-44BD-A91A-01396793AFEC}" srcOrd="9" destOrd="0" presId="urn:microsoft.com/office/officeart/2005/8/layout/process1"/>
    <dgm:cxn modelId="{F7B55A39-50D1-468A-B8C1-B7BB5A89F17E}" type="presParOf" srcId="{68B2C8CD-777E-44BD-A91A-01396793AFEC}" destId="{01064AEF-0291-4E6F-BFEA-61D03123FB2B}" srcOrd="0" destOrd="0" presId="urn:microsoft.com/office/officeart/2005/8/layout/process1"/>
    <dgm:cxn modelId="{88CC5867-4850-44D0-BA02-395D7CF4F538}" type="presParOf" srcId="{F83CBFB2-D9A3-4145-8BCE-CC1EA8986371}" destId="{8E7F7453-7451-4880-ADCB-8E912415AC06}" srcOrd="10" destOrd="0" presId="urn:microsoft.com/office/officeart/2005/8/layout/process1"/>
    <dgm:cxn modelId="{98F1A2A0-DF5C-4068-B699-B9DBA0737193}" type="presParOf" srcId="{F83CBFB2-D9A3-4145-8BCE-CC1EA8986371}" destId="{4A606788-395E-4E00-AA62-EB59F6197304}" srcOrd="11" destOrd="0" presId="urn:microsoft.com/office/officeart/2005/8/layout/process1"/>
    <dgm:cxn modelId="{672CA8F7-D16F-4F8B-84C7-00CB68671213}" type="presParOf" srcId="{4A606788-395E-4E00-AA62-EB59F6197304}" destId="{46708B7A-DDD7-47AD-AB3C-F85217A6D443}" srcOrd="0" destOrd="0" presId="urn:microsoft.com/office/officeart/2005/8/layout/process1"/>
    <dgm:cxn modelId="{B8BDD78D-9613-4280-86B3-80B77FF06E3D}" type="presParOf" srcId="{F83CBFB2-D9A3-4145-8BCE-CC1EA8986371}" destId="{EE0A61FA-8397-4EB0-8744-56108794B97C}" srcOrd="1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53BECC3-694E-41ED-A9B1-24EC4834F8C3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964639C7-415F-4A7F-BFBE-EDF58F2DF2EF}">
      <dgm:prSet phldrT="[Text]"/>
      <dgm:spPr/>
      <dgm:t>
        <a:bodyPr/>
        <a:lstStyle/>
        <a:p>
          <a:r>
            <a:rPr lang="cs-CZ" dirty="0" smtClean="0"/>
            <a:t>Teorie</a:t>
          </a:r>
          <a:endParaRPr lang="cs-CZ" dirty="0"/>
        </a:p>
      </dgm:t>
    </dgm:pt>
    <dgm:pt modelId="{232C6104-1EB7-42D2-B714-B4590F84BA48}" type="parTrans" cxnId="{F757E122-72B6-4394-B647-DDD13FAAEB6A}">
      <dgm:prSet/>
      <dgm:spPr/>
      <dgm:t>
        <a:bodyPr/>
        <a:lstStyle/>
        <a:p>
          <a:endParaRPr lang="cs-CZ"/>
        </a:p>
      </dgm:t>
    </dgm:pt>
    <dgm:pt modelId="{E064A88D-609B-4834-991C-B4C4D0027D5F}" type="sibTrans" cxnId="{F757E122-72B6-4394-B647-DDD13FAAEB6A}">
      <dgm:prSet/>
      <dgm:spPr/>
      <dgm:t>
        <a:bodyPr/>
        <a:lstStyle/>
        <a:p>
          <a:endParaRPr lang="cs-CZ"/>
        </a:p>
      </dgm:t>
    </dgm:pt>
    <dgm:pt modelId="{9885D6D3-B514-4B03-B9F0-97FD46952086}">
      <dgm:prSet phldrT="[Text]"/>
      <dgm:spPr/>
      <dgm:t>
        <a:bodyPr/>
        <a:lstStyle/>
        <a:p>
          <a:r>
            <a:rPr lang="cs-CZ" dirty="0" smtClean="0"/>
            <a:t>Formulace hypotéz</a:t>
          </a:r>
          <a:endParaRPr lang="cs-CZ" dirty="0"/>
        </a:p>
      </dgm:t>
    </dgm:pt>
    <dgm:pt modelId="{A8B9B487-8D60-4220-80F4-43F622F82C01}" type="parTrans" cxnId="{159073B0-048B-4157-80C5-810ACA95AE49}">
      <dgm:prSet/>
      <dgm:spPr/>
      <dgm:t>
        <a:bodyPr/>
        <a:lstStyle/>
        <a:p>
          <a:endParaRPr lang="cs-CZ"/>
        </a:p>
      </dgm:t>
    </dgm:pt>
    <dgm:pt modelId="{9BDA2B0E-F2B1-4928-A7F9-DF727ECBDCD5}" type="sibTrans" cxnId="{159073B0-048B-4157-80C5-810ACA95AE49}">
      <dgm:prSet/>
      <dgm:spPr/>
      <dgm:t>
        <a:bodyPr/>
        <a:lstStyle/>
        <a:p>
          <a:endParaRPr lang="cs-CZ"/>
        </a:p>
      </dgm:t>
    </dgm:pt>
    <dgm:pt modelId="{9D29CB5C-D4EC-42B0-AEEE-E120B974C591}">
      <dgm:prSet phldrT="[Text]"/>
      <dgm:spPr/>
      <dgm:t>
        <a:bodyPr/>
        <a:lstStyle/>
        <a:p>
          <a:r>
            <a:rPr lang="cs-CZ" dirty="0" smtClean="0"/>
            <a:t>Sběr dat</a:t>
          </a:r>
          <a:endParaRPr lang="cs-CZ" dirty="0"/>
        </a:p>
      </dgm:t>
    </dgm:pt>
    <dgm:pt modelId="{1EF1E821-05D6-4053-BE48-B9D137ACC9DC}" type="parTrans" cxnId="{A0D91D41-1DC8-405D-A2F3-789109C56053}">
      <dgm:prSet/>
      <dgm:spPr/>
      <dgm:t>
        <a:bodyPr/>
        <a:lstStyle/>
        <a:p>
          <a:endParaRPr lang="cs-CZ"/>
        </a:p>
      </dgm:t>
    </dgm:pt>
    <dgm:pt modelId="{9D151033-6217-4B4E-99E3-FBDC57C614C7}" type="sibTrans" cxnId="{A0D91D41-1DC8-405D-A2F3-789109C56053}">
      <dgm:prSet/>
      <dgm:spPr/>
      <dgm:t>
        <a:bodyPr/>
        <a:lstStyle/>
        <a:p>
          <a:endParaRPr lang="cs-CZ"/>
        </a:p>
      </dgm:t>
    </dgm:pt>
    <dgm:pt modelId="{ED95DFEC-0EAF-422B-AC01-6A74FCCCE807}">
      <dgm:prSet phldrT="[Text]"/>
      <dgm:spPr/>
      <dgm:t>
        <a:bodyPr/>
        <a:lstStyle/>
        <a:p>
          <a:r>
            <a:rPr lang="cs-CZ" dirty="0" smtClean="0"/>
            <a:t>Operacionalizace</a:t>
          </a:r>
          <a:endParaRPr lang="cs-CZ" dirty="0"/>
        </a:p>
      </dgm:t>
    </dgm:pt>
    <dgm:pt modelId="{5E510C70-1BC5-4DBB-AA75-B8F9768C7E39}" type="parTrans" cxnId="{EF3BA306-1B75-4DA3-AF66-E0C6D7451092}">
      <dgm:prSet/>
      <dgm:spPr/>
      <dgm:t>
        <a:bodyPr/>
        <a:lstStyle/>
        <a:p>
          <a:endParaRPr lang="cs-CZ"/>
        </a:p>
      </dgm:t>
    </dgm:pt>
    <dgm:pt modelId="{152F6728-3D05-4A97-BBF3-8B2577A48938}" type="sibTrans" cxnId="{EF3BA306-1B75-4DA3-AF66-E0C6D7451092}">
      <dgm:prSet/>
      <dgm:spPr/>
      <dgm:t>
        <a:bodyPr/>
        <a:lstStyle/>
        <a:p>
          <a:endParaRPr lang="cs-CZ"/>
        </a:p>
      </dgm:t>
    </dgm:pt>
    <dgm:pt modelId="{1520F909-0775-42E3-9A08-09FF8E5EF54A}">
      <dgm:prSet phldrT="[Text]"/>
      <dgm:spPr/>
      <dgm:t>
        <a:bodyPr/>
        <a:lstStyle/>
        <a:p>
          <a:r>
            <a:rPr lang="cs-CZ" dirty="0" smtClean="0"/>
            <a:t>Vzorkování</a:t>
          </a:r>
          <a:endParaRPr lang="cs-CZ" dirty="0"/>
        </a:p>
      </dgm:t>
    </dgm:pt>
    <dgm:pt modelId="{DF4E03F1-18CF-4DEB-80FC-530C77C6A36D}" type="parTrans" cxnId="{5F6832D8-F777-44FD-96BD-2DF82DCA1F67}">
      <dgm:prSet/>
      <dgm:spPr/>
      <dgm:t>
        <a:bodyPr/>
        <a:lstStyle/>
        <a:p>
          <a:endParaRPr lang="cs-CZ"/>
        </a:p>
      </dgm:t>
    </dgm:pt>
    <dgm:pt modelId="{A657E477-1759-476F-9763-CD7C605A2291}" type="sibTrans" cxnId="{5F6832D8-F777-44FD-96BD-2DF82DCA1F67}">
      <dgm:prSet/>
      <dgm:spPr/>
      <dgm:t>
        <a:bodyPr/>
        <a:lstStyle/>
        <a:p>
          <a:endParaRPr lang="cs-CZ"/>
        </a:p>
      </dgm:t>
    </dgm:pt>
    <dgm:pt modelId="{A9DCD9B7-75C2-49DE-B3FA-5ED6A3A0CC6D}">
      <dgm:prSet phldrT="[Text]"/>
      <dgm:spPr/>
      <dgm:t>
        <a:bodyPr/>
        <a:lstStyle/>
        <a:p>
          <a:r>
            <a:rPr lang="cs-CZ" dirty="0" smtClean="0"/>
            <a:t>Analýza dat</a:t>
          </a:r>
          <a:endParaRPr lang="cs-CZ" dirty="0"/>
        </a:p>
      </dgm:t>
    </dgm:pt>
    <dgm:pt modelId="{9162F647-6090-4A72-BBFC-DBAEA38CC8FB}" type="parTrans" cxnId="{4FED5639-1F67-42B4-BC34-7D476D6B437D}">
      <dgm:prSet/>
      <dgm:spPr/>
      <dgm:t>
        <a:bodyPr/>
        <a:lstStyle/>
        <a:p>
          <a:endParaRPr lang="cs-CZ"/>
        </a:p>
      </dgm:t>
    </dgm:pt>
    <dgm:pt modelId="{0BD8AD97-D2CE-4216-805D-F3A7A9ECE062}" type="sibTrans" cxnId="{4FED5639-1F67-42B4-BC34-7D476D6B437D}">
      <dgm:prSet/>
      <dgm:spPr/>
      <dgm:t>
        <a:bodyPr/>
        <a:lstStyle/>
        <a:p>
          <a:endParaRPr lang="cs-CZ"/>
        </a:p>
      </dgm:t>
    </dgm:pt>
    <dgm:pt modelId="{369BDE89-8835-47FB-8E34-85FB0D15A73A}">
      <dgm:prSet phldrT="[Text]"/>
      <dgm:spPr/>
      <dgm:t>
        <a:bodyPr/>
        <a:lstStyle/>
        <a:p>
          <a:r>
            <a:rPr lang="cs-CZ" dirty="0" smtClean="0"/>
            <a:t>Interpretace</a:t>
          </a:r>
          <a:endParaRPr lang="cs-CZ" dirty="0"/>
        </a:p>
      </dgm:t>
    </dgm:pt>
    <dgm:pt modelId="{4DFA036D-69F0-4F75-B64A-17B62BBF0F96}" type="parTrans" cxnId="{40B8C693-2267-40B1-A576-08E4671D06BE}">
      <dgm:prSet/>
      <dgm:spPr/>
      <dgm:t>
        <a:bodyPr/>
        <a:lstStyle/>
        <a:p>
          <a:endParaRPr lang="cs-CZ"/>
        </a:p>
      </dgm:t>
    </dgm:pt>
    <dgm:pt modelId="{040A0712-7B81-4116-942C-31CBD6051C45}" type="sibTrans" cxnId="{40B8C693-2267-40B1-A576-08E4671D06BE}">
      <dgm:prSet/>
      <dgm:spPr/>
      <dgm:t>
        <a:bodyPr/>
        <a:lstStyle/>
        <a:p>
          <a:endParaRPr lang="cs-CZ"/>
        </a:p>
      </dgm:t>
    </dgm:pt>
    <dgm:pt modelId="{6AE48C32-ACFD-467E-99FE-AD7512781C97}">
      <dgm:prSet phldrT="[Text]"/>
      <dgm:spPr/>
      <dgm:t>
        <a:bodyPr/>
        <a:lstStyle/>
        <a:p>
          <a:r>
            <a:rPr lang="cs-CZ" dirty="0" err="1" smtClean="0"/>
            <a:t>Validizace</a:t>
          </a:r>
          <a:endParaRPr lang="cs-CZ" dirty="0"/>
        </a:p>
      </dgm:t>
    </dgm:pt>
    <dgm:pt modelId="{E9C7C7CD-2CAF-4C55-81A7-BE4602CA532A}" type="parTrans" cxnId="{7B30CE07-3CDA-4F24-A391-E3083A8C8889}">
      <dgm:prSet/>
      <dgm:spPr/>
      <dgm:t>
        <a:bodyPr/>
        <a:lstStyle/>
        <a:p>
          <a:endParaRPr lang="cs-CZ"/>
        </a:p>
      </dgm:t>
    </dgm:pt>
    <dgm:pt modelId="{13621354-782F-45F1-8A20-4E4EF6099E2F}" type="sibTrans" cxnId="{7B30CE07-3CDA-4F24-A391-E3083A8C8889}">
      <dgm:prSet/>
      <dgm:spPr/>
      <dgm:t>
        <a:bodyPr/>
        <a:lstStyle/>
        <a:p>
          <a:endParaRPr lang="cs-CZ"/>
        </a:p>
      </dgm:t>
    </dgm:pt>
    <dgm:pt modelId="{CB8A17EC-79FF-47EB-A6E9-29B4FCA45576}" type="pres">
      <dgm:prSet presAssocID="{C53BECC3-694E-41ED-A9B1-24EC4834F8C3}" presName="linearFlow" presStyleCnt="0">
        <dgm:presLayoutVars>
          <dgm:resizeHandles val="exact"/>
        </dgm:presLayoutVars>
      </dgm:prSet>
      <dgm:spPr/>
    </dgm:pt>
    <dgm:pt modelId="{25ED38CB-998F-44E1-BF74-F12EBD1588D9}" type="pres">
      <dgm:prSet presAssocID="{964639C7-415F-4A7F-BFBE-EDF58F2DF2EF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3541AA5-DC8C-49F4-A721-6866EB896CAC}" type="pres">
      <dgm:prSet presAssocID="{E064A88D-609B-4834-991C-B4C4D0027D5F}" presName="sibTrans" presStyleLbl="sibTrans2D1" presStyleIdx="0" presStyleCnt="7"/>
      <dgm:spPr/>
      <dgm:t>
        <a:bodyPr/>
        <a:lstStyle/>
        <a:p>
          <a:endParaRPr lang="cs-CZ"/>
        </a:p>
      </dgm:t>
    </dgm:pt>
    <dgm:pt modelId="{565475E1-E562-41E1-9F59-DED9AAA3C0C3}" type="pres">
      <dgm:prSet presAssocID="{E064A88D-609B-4834-991C-B4C4D0027D5F}" presName="connectorText" presStyleLbl="sibTrans2D1" presStyleIdx="0" presStyleCnt="7"/>
      <dgm:spPr/>
      <dgm:t>
        <a:bodyPr/>
        <a:lstStyle/>
        <a:p>
          <a:endParaRPr lang="cs-CZ"/>
        </a:p>
      </dgm:t>
    </dgm:pt>
    <dgm:pt modelId="{15E3276A-413D-4DC5-853D-B54B78E8CCB7}" type="pres">
      <dgm:prSet presAssocID="{9885D6D3-B514-4B03-B9F0-97FD46952086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65E245E-2A89-4E95-ACDB-A49357397753}" type="pres">
      <dgm:prSet presAssocID="{9BDA2B0E-F2B1-4928-A7F9-DF727ECBDCD5}" presName="sibTrans" presStyleLbl="sibTrans2D1" presStyleIdx="1" presStyleCnt="7"/>
      <dgm:spPr/>
      <dgm:t>
        <a:bodyPr/>
        <a:lstStyle/>
        <a:p>
          <a:endParaRPr lang="cs-CZ"/>
        </a:p>
      </dgm:t>
    </dgm:pt>
    <dgm:pt modelId="{9C0D3230-86FA-4316-920A-367E879E215D}" type="pres">
      <dgm:prSet presAssocID="{9BDA2B0E-F2B1-4928-A7F9-DF727ECBDCD5}" presName="connectorText" presStyleLbl="sibTrans2D1" presStyleIdx="1" presStyleCnt="7"/>
      <dgm:spPr/>
      <dgm:t>
        <a:bodyPr/>
        <a:lstStyle/>
        <a:p>
          <a:endParaRPr lang="cs-CZ"/>
        </a:p>
      </dgm:t>
    </dgm:pt>
    <dgm:pt modelId="{1788E7BF-66ED-4059-96C6-53395A1AFC19}" type="pres">
      <dgm:prSet presAssocID="{ED95DFEC-0EAF-422B-AC01-6A74FCCCE807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B89AECD-59F0-4DB3-9F0A-BC01435F30E5}" type="pres">
      <dgm:prSet presAssocID="{152F6728-3D05-4A97-BBF3-8B2577A48938}" presName="sibTrans" presStyleLbl="sibTrans2D1" presStyleIdx="2" presStyleCnt="7"/>
      <dgm:spPr/>
      <dgm:t>
        <a:bodyPr/>
        <a:lstStyle/>
        <a:p>
          <a:endParaRPr lang="cs-CZ"/>
        </a:p>
      </dgm:t>
    </dgm:pt>
    <dgm:pt modelId="{EABA0546-E363-46D9-A22E-2C04D7E72427}" type="pres">
      <dgm:prSet presAssocID="{152F6728-3D05-4A97-BBF3-8B2577A48938}" presName="connectorText" presStyleLbl="sibTrans2D1" presStyleIdx="2" presStyleCnt="7"/>
      <dgm:spPr/>
      <dgm:t>
        <a:bodyPr/>
        <a:lstStyle/>
        <a:p>
          <a:endParaRPr lang="cs-CZ"/>
        </a:p>
      </dgm:t>
    </dgm:pt>
    <dgm:pt modelId="{9DDD50B0-8147-4D2C-BA64-BD880CFF2D1E}" type="pres">
      <dgm:prSet presAssocID="{1520F909-0775-42E3-9A08-09FF8E5EF54A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3DDDEAE-F96D-40EE-B77E-06CC364145F3}" type="pres">
      <dgm:prSet presAssocID="{A657E477-1759-476F-9763-CD7C605A2291}" presName="sibTrans" presStyleLbl="sibTrans2D1" presStyleIdx="3" presStyleCnt="7"/>
      <dgm:spPr/>
      <dgm:t>
        <a:bodyPr/>
        <a:lstStyle/>
        <a:p>
          <a:endParaRPr lang="cs-CZ"/>
        </a:p>
      </dgm:t>
    </dgm:pt>
    <dgm:pt modelId="{59DD44B0-F3F9-4CC7-A2F1-DB1016711C19}" type="pres">
      <dgm:prSet presAssocID="{A657E477-1759-476F-9763-CD7C605A2291}" presName="connectorText" presStyleLbl="sibTrans2D1" presStyleIdx="3" presStyleCnt="7"/>
      <dgm:spPr/>
      <dgm:t>
        <a:bodyPr/>
        <a:lstStyle/>
        <a:p>
          <a:endParaRPr lang="cs-CZ"/>
        </a:p>
      </dgm:t>
    </dgm:pt>
    <dgm:pt modelId="{F903ADBF-6D9D-4BF2-AF4A-878CDDAD6801}" type="pres">
      <dgm:prSet presAssocID="{9D29CB5C-D4EC-42B0-AEEE-E120B974C591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DD108E4-088C-4F40-BDC4-120CF0309187}" type="pres">
      <dgm:prSet presAssocID="{9D151033-6217-4B4E-99E3-FBDC57C614C7}" presName="sibTrans" presStyleLbl="sibTrans2D1" presStyleIdx="4" presStyleCnt="7"/>
      <dgm:spPr/>
      <dgm:t>
        <a:bodyPr/>
        <a:lstStyle/>
        <a:p>
          <a:endParaRPr lang="cs-CZ"/>
        </a:p>
      </dgm:t>
    </dgm:pt>
    <dgm:pt modelId="{02CF22AD-1C56-4682-8106-5B9D0F7902F1}" type="pres">
      <dgm:prSet presAssocID="{9D151033-6217-4B4E-99E3-FBDC57C614C7}" presName="connectorText" presStyleLbl="sibTrans2D1" presStyleIdx="4" presStyleCnt="7"/>
      <dgm:spPr/>
      <dgm:t>
        <a:bodyPr/>
        <a:lstStyle/>
        <a:p>
          <a:endParaRPr lang="cs-CZ"/>
        </a:p>
      </dgm:t>
    </dgm:pt>
    <dgm:pt modelId="{BEBC582B-45C5-4DF5-BE84-5AFBA0F877FE}" type="pres">
      <dgm:prSet presAssocID="{A9DCD9B7-75C2-49DE-B3FA-5ED6A3A0CC6D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9D34488-70EE-4EEE-9E7C-B2F513EBF19F}" type="pres">
      <dgm:prSet presAssocID="{0BD8AD97-D2CE-4216-805D-F3A7A9ECE062}" presName="sibTrans" presStyleLbl="sibTrans2D1" presStyleIdx="5" presStyleCnt="7"/>
      <dgm:spPr/>
      <dgm:t>
        <a:bodyPr/>
        <a:lstStyle/>
        <a:p>
          <a:endParaRPr lang="cs-CZ"/>
        </a:p>
      </dgm:t>
    </dgm:pt>
    <dgm:pt modelId="{9F5D1B78-4462-44B4-B97F-EE9A74F3CA75}" type="pres">
      <dgm:prSet presAssocID="{0BD8AD97-D2CE-4216-805D-F3A7A9ECE062}" presName="connectorText" presStyleLbl="sibTrans2D1" presStyleIdx="5" presStyleCnt="7"/>
      <dgm:spPr/>
      <dgm:t>
        <a:bodyPr/>
        <a:lstStyle/>
        <a:p>
          <a:endParaRPr lang="cs-CZ"/>
        </a:p>
      </dgm:t>
    </dgm:pt>
    <dgm:pt modelId="{77111D80-3CC9-4CED-803C-FCED5F1F4003}" type="pres">
      <dgm:prSet presAssocID="{369BDE89-8835-47FB-8E34-85FB0D15A73A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EC315DF-48D5-4BE1-9CB2-E2A24DDD09BD}" type="pres">
      <dgm:prSet presAssocID="{040A0712-7B81-4116-942C-31CBD6051C45}" presName="sibTrans" presStyleLbl="sibTrans2D1" presStyleIdx="6" presStyleCnt="7"/>
      <dgm:spPr/>
      <dgm:t>
        <a:bodyPr/>
        <a:lstStyle/>
        <a:p>
          <a:endParaRPr lang="cs-CZ"/>
        </a:p>
      </dgm:t>
    </dgm:pt>
    <dgm:pt modelId="{5AC31A3F-3428-4D54-8280-A741BE6FB6C2}" type="pres">
      <dgm:prSet presAssocID="{040A0712-7B81-4116-942C-31CBD6051C45}" presName="connectorText" presStyleLbl="sibTrans2D1" presStyleIdx="6" presStyleCnt="7"/>
      <dgm:spPr/>
      <dgm:t>
        <a:bodyPr/>
        <a:lstStyle/>
        <a:p>
          <a:endParaRPr lang="cs-CZ"/>
        </a:p>
      </dgm:t>
    </dgm:pt>
    <dgm:pt modelId="{B7AE9B86-31CF-4C29-BA36-B17191201849}" type="pres">
      <dgm:prSet presAssocID="{6AE48C32-ACFD-467E-99FE-AD7512781C97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0B8C693-2267-40B1-A576-08E4671D06BE}" srcId="{C53BECC3-694E-41ED-A9B1-24EC4834F8C3}" destId="{369BDE89-8835-47FB-8E34-85FB0D15A73A}" srcOrd="6" destOrd="0" parTransId="{4DFA036D-69F0-4F75-B64A-17B62BBF0F96}" sibTransId="{040A0712-7B81-4116-942C-31CBD6051C45}"/>
    <dgm:cxn modelId="{46326645-8215-4962-B16C-9FCBA56F83FF}" type="presOf" srcId="{040A0712-7B81-4116-942C-31CBD6051C45}" destId="{8EC315DF-48D5-4BE1-9CB2-E2A24DDD09BD}" srcOrd="0" destOrd="0" presId="urn:microsoft.com/office/officeart/2005/8/layout/process2"/>
    <dgm:cxn modelId="{E484F11C-57CA-4933-94A0-491832E9D57B}" type="presOf" srcId="{A657E477-1759-476F-9763-CD7C605A2291}" destId="{83DDDEAE-F96D-40EE-B77E-06CC364145F3}" srcOrd="0" destOrd="0" presId="urn:microsoft.com/office/officeart/2005/8/layout/process2"/>
    <dgm:cxn modelId="{07ACF302-B834-4389-B8B1-E62B92885910}" type="presOf" srcId="{152F6728-3D05-4A97-BBF3-8B2577A48938}" destId="{BB89AECD-59F0-4DB3-9F0A-BC01435F30E5}" srcOrd="0" destOrd="0" presId="urn:microsoft.com/office/officeart/2005/8/layout/process2"/>
    <dgm:cxn modelId="{F757E122-72B6-4394-B647-DDD13FAAEB6A}" srcId="{C53BECC3-694E-41ED-A9B1-24EC4834F8C3}" destId="{964639C7-415F-4A7F-BFBE-EDF58F2DF2EF}" srcOrd="0" destOrd="0" parTransId="{232C6104-1EB7-42D2-B714-B4590F84BA48}" sibTransId="{E064A88D-609B-4834-991C-B4C4D0027D5F}"/>
    <dgm:cxn modelId="{B5FCABE2-CBE5-474C-BC68-97591417B50E}" type="presOf" srcId="{E064A88D-609B-4834-991C-B4C4D0027D5F}" destId="{565475E1-E562-41E1-9F59-DED9AAA3C0C3}" srcOrd="1" destOrd="0" presId="urn:microsoft.com/office/officeart/2005/8/layout/process2"/>
    <dgm:cxn modelId="{36B2F558-9047-442A-9349-03C985884C82}" type="presOf" srcId="{9BDA2B0E-F2B1-4928-A7F9-DF727ECBDCD5}" destId="{F65E245E-2A89-4E95-ACDB-A49357397753}" srcOrd="0" destOrd="0" presId="urn:microsoft.com/office/officeart/2005/8/layout/process2"/>
    <dgm:cxn modelId="{FBEB904D-5884-4146-8893-3D6A1EA1F641}" type="presOf" srcId="{369BDE89-8835-47FB-8E34-85FB0D15A73A}" destId="{77111D80-3CC9-4CED-803C-FCED5F1F4003}" srcOrd="0" destOrd="0" presId="urn:microsoft.com/office/officeart/2005/8/layout/process2"/>
    <dgm:cxn modelId="{62993910-6ECF-410A-9364-D42FEB17B7C2}" type="presOf" srcId="{9BDA2B0E-F2B1-4928-A7F9-DF727ECBDCD5}" destId="{9C0D3230-86FA-4316-920A-367E879E215D}" srcOrd="1" destOrd="0" presId="urn:microsoft.com/office/officeart/2005/8/layout/process2"/>
    <dgm:cxn modelId="{5F6832D8-F777-44FD-96BD-2DF82DCA1F67}" srcId="{C53BECC3-694E-41ED-A9B1-24EC4834F8C3}" destId="{1520F909-0775-42E3-9A08-09FF8E5EF54A}" srcOrd="3" destOrd="0" parTransId="{DF4E03F1-18CF-4DEB-80FC-530C77C6A36D}" sibTransId="{A657E477-1759-476F-9763-CD7C605A2291}"/>
    <dgm:cxn modelId="{A0D91D41-1DC8-405D-A2F3-789109C56053}" srcId="{C53BECC3-694E-41ED-A9B1-24EC4834F8C3}" destId="{9D29CB5C-D4EC-42B0-AEEE-E120B974C591}" srcOrd="4" destOrd="0" parTransId="{1EF1E821-05D6-4053-BE48-B9D137ACC9DC}" sibTransId="{9D151033-6217-4B4E-99E3-FBDC57C614C7}"/>
    <dgm:cxn modelId="{7B30CE07-3CDA-4F24-A391-E3083A8C8889}" srcId="{C53BECC3-694E-41ED-A9B1-24EC4834F8C3}" destId="{6AE48C32-ACFD-467E-99FE-AD7512781C97}" srcOrd="7" destOrd="0" parTransId="{E9C7C7CD-2CAF-4C55-81A7-BE4602CA532A}" sibTransId="{13621354-782F-45F1-8A20-4E4EF6099E2F}"/>
    <dgm:cxn modelId="{159073B0-048B-4157-80C5-810ACA95AE49}" srcId="{C53BECC3-694E-41ED-A9B1-24EC4834F8C3}" destId="{9885D6D3-B514-4B03-B9F0-97FD46952086}" srcOrd="1" destOrd="0" parTransId="{A8B9B487-8D60-4220-80F4-43F622F82C01}" sibTransId="{9BDA2B0E-F2B1-4928-A7F9-DF727ECBDCD5}"/>
    <dgm:cxn modelId="{78A1AB8D-2F16-4496-BE75-24E777F1A564}" type="presOf" srcId="{152F6728-3D05-4A97-BBF3-8B2577A48938}" destId="{EABA0546-E363-46D9-A22E-2C04D7E72427}" srcOrd="1" destOrd="0" presId="urn:microsoft.com/office/officeart/2005/8/layout/process2"/>
    <dgm:cxn modelId="{EB3C237B-5A36-4105-90F3-CFB9609AD492}" type="presOf" srcId="{9D151033-6217-4B4E-99E3-FBDC57C614C7}" destId="{02CF22AD-1C56-4682-8106-5B9D0F7902F1}" srcOrd="1" destOrd="0" presId="urn:microsoft.com/office/officeart/2005/8/layout/process2"/>
    <dgm:cxn modelId="{4FED5639-1F67-42B4-BC34-7D476D6B437D}" srcId="{C53BECC3-694E-41ED-A9B1-24EC4834F8C3}" destId="{A9DCD9B7-75C2-49DE-B3FA-5ED6A3A0CC6D}" srcOrd="5" destOrd="0" parTransId="{9162F647-6090-4A72-BBFC-DBAEA38CC8FB}" sibTransId="{0BD8AD97-D2CE-4216-805D-F3A7A9ECE062}"/>
    <dgm:cxn modelId="{FE618D67-ABDB-4F3D-BCA6-0BCD0C1844C1}" type="presOf" srcId="{9D29CB5C-D4EC-42B0-AEEE-E120B974C591}" destId="{F903ADBF-6D9D-4BF2-AF4A-878CDDAD6801}" srcOrd="0" destOrd="0" presId="urn:microsoft.com/office/officeart/2005/8/layout/process2"/>
    <dgm:cxn modelId="{F20EA8AB-803B-4F85-A66F-A5E3AD9C010E}" type="presOf" srcId="{ED95DFEC-0EAF-422B-AC01-6A74FCCCE807}" destId="{1788E7BF-66ED-4059-96C6-53395A1AFC19}" srcOrd="0" destOrd="0" presId="urn:microsoft.com/office/officeart/2005/8/layout/process2"/>
    <dgm:cxn modelId="{A2C96C9D-7047-4835-80D9-2E25CBB5E4C7}" type="presOf" srcId="{040A0712-7B81-4116-942C-31CBD6051C45}" destId="{5AC31A3F-3428-4D54-8280-A741BE6FB6C2}" srcOrd="1" destOrd="0" presId="urn:microsoft.com/office/officeart/2005/8/layout/process2"/>
    <dgm:cxn modelId="{F7762AA1-8EBA-4332-8356-1DFD8F2877DC}" type="presOf" srcId="{A657E477-1759-476F-9763-CD7C605A2291}" destId="{59DD44B0-F3F9-4CC7-A2F1-DB1016711C19}" srcOrd="1" destOrd="0" presId="urn:microsoft.com/office/officeart/2005/8/layout/process2"/>
    <dgm:cxn modelId="{EF3BA306-1B75-4DA3-AF66-E0C6D7451092}" srcId="{C53BECC3-694E-41ED-A9B1-24EC4834F8C3}" destId="{ED95DFEC-0EAF-422B-AC01-6A74FCCCE807}" srcOrd="2" destOrd="0" parTransId="{5E510C70-1BC5-4DBB-AA75-B8F9768C7E39}" sibTransId="{152F6728-3D05-4A97-BBF3-8B2577A48938}"/>
    <dgm:cxn modelId="{3619F5D5-0402-46E6-9CA0-81DFEBECD90D}" type="presOf" srcId="{E064A88D-609B-4834-991C-B4C4D0027D5F}" destId="{23541AA5-DC8C-49F4-A721-6866EB896CAC}" srcOrd="0" destOrd="0" presId="urn:microsoft.com/office/officeart/2005/8/layout/process2"/>
    <dgm:cxn modelId="{E056A9BE-D8A3-49F4-9B05-0B91BA6AA3D1}" type="presOf" srcId="{1520F909-0775-42E3-9A08-09FF8E5EF54A}" destId="{9DDD50B0-8147-4D2C-BA64-BD880CFF2D1E}" srcOrd="0" destOrd="0" presId="urn:microsoft.com/office/officeart/2005/8/layout/process2"/>
    <dgm:cxn modelId="{FC466605-5101-4379-80CF-706995B87B7F}" type="presOf" srcId="{6AE48C32-ACFD-467E-99FE-AD7512781C97}" destId="{B7AE9B86-31CF-4C29-BA36-B17191201849}" srcOrd="0" destOrd="0" presId="urn:microsoft.com/office/officeart/2005/8/layout/process2"/>
    <dgm:cxn modelId="{043C801E-C329-48EC-A1F6-8241F0CAB3E3}" type="presOf" srcId="{0BD8AD97-D2CE-4216-805D-F3A7A9ECE062}" destId="{9F5D1B78-4462-44B4-B97F-EE9A74F3CA75}" srcOrd="1" destOrd="0" presId="urn:microsoft.com/office/officeart/2005/8/layout/process2"/>
    <dgm:cxn modelId="{92BA1546-123E-4878-8C60-92EFB2210FBB}" type="presOf" srcId="{0BD8AD97-D2CE-4216-805D-F3A7A9ECE062}" destId="{99D34488-70EE-4EEE-9E7C-B2F513EBF19F}" srcOrd="0" destOrd="0" presId="urn:microsoft.com/office/officeart/2005/8/layout/process2"/>
    <dgm:cxn modelId="{EC9553B5-0487-4D43-9EB4-DCC1E99F918E}" type="presOf" srcId="{9D151033-6217-4B4E-99E3-FBDC57C614C7}" destId="{7DD108E4-088C-4F40-BDC4-120CF0309187}" srcOrd="0" destOrd="0" presId="urn:microsoft.com/office/officeart/2005/8/layout/process2"/>
    <dgm:cxn modelId="{D9134475-7916-4C7F-AB94-3E396295F897}" type="presOf" srcId="{9885D6D3-B514-4B03-B9F0-97FD46952086}" destId="{15E3276A-413D-4DC5-853D-B54B78E8CCB7}" srcOrd="0" destOrd="0" presId="urn:microsoft.com/office/officeart/2005/8/layout/process2"/>
    <dgm:cxn modelId="{0DA74520-B8DE-49E6-B5D6-9F6474E60C4F}" type="presOf" srcId="{C53BECC3-694E-41ED-A9B1-24EC4834F8C3}" destId="{CB8A17EC-79FF-47EB-A6E9-29B4FCA45576}" srcOrd="0" destOrd="0" presId="urn:microsoft.com/office/officeart/2005/8/layout/process2"/>
    <dgm:cxn modelId="{1D082AF9-4191-45A8-8D0E-D48806343427}" type="presOf" srcId="{964639C7-415F-4A7F-BFBE-EDF58F2DF2EF}" destId="{25ED38CB-998F-44E1-BF74-F12EBD1588D9}" srcOrd="0" destOrd="0" presId="urn:microsoft.com/office/officeart/2005/8/layout/process2"/>
    <dgm:cxn modelId="{2F52871A-2E41-41EE-B000-4E67FA3227D1}" type="presOf" srcId="{A9DCD9B7-75C2-49DE-B3FA-5ED6A3A0CC6D}" destId="{BEBC582B-45C5-4DF5-BE84-5AFBA0F877FE}" srcOrd="0" destOrd="0" presId="urn:microsoft.com/office/officeart/2005/8/layout/process2"/>
    <dgm:cxn modelId="{31FDFCAB-8EB0-4DE8-AE5F-597E44CAC8DF}" type="presParOf" srcId="{CB8A17EC-79FF-47EB-A6E9-29B4FCA45576}" destId="{25ED38CB-998F-44E1-BF74-F12EBD1588D9}" srcOrd="0" destOrd="0" presId="urn:microsoft.com/office/officeart/2005/8/layout/process2"/>
    <dgm:cxn modelId="{2756EFA6-15AE-4109-BDE1-7672B1506E19}" type="presParOf" srcId="{CB8A17EC-79FF-47EB-A6E9-29B4FCA45576}" destId="{23541AA5-DC8C-49F4-A721-6866EB896CAC}" srcOrd="1" destOrd="0" presId="urn:microsoft.com/office/officeart/2005/8/layout/process2"/>
    <dgm:cxn modelId="{CE9FFB5F-8808-4A80-8026-54A121051260}" type="presParOf" srcId="{23541AA5-DC8C-49F4-A721-6866EB896CAC}" destId="{565475E1-E562-41E1-9F59-DED9AAA3C0C3}" srcOrd="0" destOrd="0" presId="urn:microsoft.com/office/officeart/2005/8/layout/process2"/>
    <dgm:cxn modelId="{796FD4B1-5218-48AB-8B55-1F7F8BF67A07}" type="presParOf" srcId="{CB8A17EC-79FF-47EB-A6E9-29B4FCA45576}" destId="{15E3276A-413D-4DC5-853D-B54B78E8CCB7}" srcOrd="2" destOrd="0" presId="urn:microsoft.com/office/officeart/2005/8/layout/process2"/>
    <dgm:cxn modelId="{67A7985E-BA83-4782-B6C9-4AC36CFC6DA1}" type="presParOf" srcId="{CB8A17EC-79FF-47EB-A6E9-29B4FCA45576}" destId="{F65E245E-2A89-4E95-ACDB-A49357397753}" srcOrd="3" destOrd="0" presId="urn:microsoft.com/office/officeart/2005/8/layout/process2"/>
    <dgm:cxn modelId="{758FB501-2CC6-4B3C-9B05-06F0505E5804}" type="presParOf" srcId="{F65E245E-2A89-4E95-ACDB-A49357397753}" destId="{9C0D3230-86FA-4316-920A-367E879E215D}" srcOrd="0" destOrd="0" presId="urn:microsoft.com/office/officeart/2005/8/layout/process2"/>
    <dgm:cxn modelId="{5249717E-59B7-4D93-AB6B-6FCD87E14938}" type="presParOf" srcId="{CB8A17EC-79FF-47EB-A6E9-29B4FCA45576}" destId="{1788E7BF-66ED-4059-96C6-53395A1AFC19}" srcOrd="4" destOrd="0" presId="urn:microsoft.com/office/officeart/2005/8/layout/process2"/>
    <dgm:cxn modelId="{3B192B6F-815A-4967-9B53-35EB3ED81A10}" type="presParOf" srcId="{CB8A17EC-79FF-47EB-A6E9-29B4FCA45576}" destId="{BB89AECD-59F0-4DB3-9F0A-BC01435F30E5}" srcOrd="5" destOrd="0" presId="urn:microsoft.com/office/officeart/2005/8/layout/process2"/>
    <dgm:cxn modelId="{7EAD96B4-D8C9-446C-97CD-BF9EB46BDEBF}" type="presParOf" srcId="{BB89AECD-59F0-4DB3-9F0A-BC01435F30E5}" destId="{EABA0546-E363-46D9-A22E-2C04D7E72427}" srcOrd="0" destOrd="0" presId="urn:microsoft.com/office/officeart/2005/8/layout/process2"/>
    <dgm:cxn modelId="{10D55C5D-4F3B-4501-B21D-8D8C396E4FF7}" type="presParOf" srcId="{CB8A17EC-79FF-47EB-A6E9-29B4FCA45576}" destId="{9DDD50B0-8147-4D2C-BA64-BD880CFF2D1E}" srcOrd="6" destOrd="0" presId="urn:microsoft.com/office/officeart/2005/8/layout/process2"/>
    <dgm:cxn modelId="{F45D575C-E38F-4F34-98DF-4244AAD1E788}" type="presParOf" srcId="{CB8A17EC-79FF-47EB-A6E9-29B4FCA45576}" destId="{83DDDEAE-F96D-40EE-B77E-06CC364145F3}" srcOrd="7" destOrd="0" presId="urn:microsoft.com/office/officeart/2005/8/layout/process2"/>
    <dgm:cxn modelId="{5F38CE05-867A-4B19-B449-356EECA9D361}" type="presParOf" srcId="{83DDDEAE-F96D-40EE-B77E-06CC364145F3}" destId="{59DD44B0-F3F9-4CC7-A2F1-DB1016711C19}" srcOrd="0" destOrd="0" presId="urn:microsoft.com/office/officeart/2005/8/layout/process2"/>
    <dgm:cxn modelId="{DB3FF0BB-C143-433C-8E4C-0B5C71290E38}" type="presParOf" srcId="{CB8A17EC-79FF-47EB-A6E9-29B4FCA45576}" destId="{F903ADBF-6D9D-4BF2-AF4A-878CDDAD6801}" srcOrd="8" destOrd="0" presId="urn:microsoft.com/office/officeart/2005/8/layout/process2"/>
    <dgm:cxn modelId="{9B0CED73-9D12-4EB4-9157-0CE56634DAA6}" type="presParOf" srcId="{CB8A17EC-79FF-47EB-A6E9-29B4FCA45576}" destId="{7DD108E4-088C-4F40-BDC4-120CF0309187}" srcOrd="9" destOrd="0" presId="urn:microsoft.com/office/officeart/2005/8/layout/process2"/>
    <dgm:cxn modelId="{A1CE59EB-B81F-4D19-B775-48EA04CB0327}" type="presParOf" srcId="{7DD108E4-088C-4F40-BDC4-120CF0309187}" destId="{02CF22AD-1C56-4682-8106-5B9D0F7902F1}" srcOrd="0" destOrd="0" presId="urn:microsoft.com/office/officeart/2005/8/layout/process2"/>
    <dgm:cxn modelId="{3ECE12E1-CE6C-42CF-A655-7726EC72CF9E}" type="presParOf" srcId="{CB8A17EC-79FF-47EB-A6E9-29B4FCA45576}" destId="{BEBC582B-45C5-4DF5-BE84-5AFBA0F877FE}" srcOrd="10" destOrd="0" presId="urn:microsoft.com/office/officeart/2005/8/layout/process2"/>
    <dgm:cxn modelId="{1C9AC2CA-1CB5-4D31-9A4F-28593FD2BCE6}" type="presParOf" srcId="{CB8A17EC-79FF-47EB-A6E9-29B4FCA45576}" destId="{99D34488-70EE-4EEE-9E7C-B2F513EBF19F}" srcOrd="11" destOrd="0" presId="urn:microsoft.com/office/officeart/2005/8/layout/process2"/>
    <dgm:cxn modelId="{0646EC32-5451-42A6-B768-003CDEDA3CC1}" type="presParOf" srcId="{99D34488-70EE-4EEE-9E7C-B2F513EBF19F}" destId="{9F5D1B78-4462-44B4-B97F-EE9A74F3CA75}" srcOrd="0" destOrd="0" presId="urn:microsoft.com/office/officeart/2005/8/layout/process2"/>
    <dgm:cxn modelId="{9D1B5E82-9127-4E7C-BFA1-FDE10AFAC828}" type="presParOf" srcId="{CB8A17EC-79FF-47EB-A6E9-29B4FCA45576}" destId="{77111D80-3CC9-4CED-803C-FCED5F1F4003}" srcOrd="12" destOrd="0" presId="urn:microsoft.com/office/officeart/2005/8/layout/process2"/>
    <dgm:cxn modelId="{1D2CA46B-5390-4361-80EB-4E92CAE30BF3}" type="presParOf" srcId="{CB8A17EC-79FF-47EB-A6E9-29B4FCA45576}" destId="{8EC315DF-48D5-4BE1-9CB2-E2A24DDD09BD}" srcOrd="13" destOrd="0" presId="urn:microsoft.com/office/officeart/2005/8/layout/process2"/>
    <dgm:cxn modelId="{EA72D4DF-DB0A-4FFA-8E21-F5FA222DC8BB}" type="presParOf" srcId="{8EC315DF-48D5-4BE1-9CB2-E2A24DDD09BD}" destId="{5AC31A3F-3428-4D54-8280-A741BE6FB6C2}" srcOrd="0" destOrd="0" presId="urn:microsoft.com/office/officeart/2005/8/layout/process2"/>
    <dgm:cxn modelId="{93F12D53-1D5D-43D1-AE8F-3E500BFD55C1}" type="presParOf" srcId="{CB8A17EC-79FF-47EB-A6E9-29B4FCA45576}" destId="{B7AE9B86-31CF-4C29-BA36-B17191201849}" srcOrd="1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378CD47-F885-4853-B5BA-8FA61AB6165F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6A0DBFB-6E59-4EE1-920A-1BEC0EE5F7E1}">
      <dgm:prSet phldrT="[Text]"/>
      <dgm:spPr/>
      <dgm:t>
        <a:bodyPr/>
        <a:lstStyle/>
        <a:p>
          <a:r>
            <a:rPr lang="cs-CZ" dirty="0" smtClean="0"/>
            <a:t>Sběr, interpretace, případ</a:t>
          </a:r>
          <a:endParaRPr lang="cs-CZ" dirty="0"/>
        </a:p>
      </dgm:t>
    </dgm:pt>
    <dgm:pt modelId="{6971C1FF-75A3-43C2-A136-D34A2BEF26AE}" type="parTrans" cxnId="{0B4FBFB6-45FC-482B-989B-B69009B1E7C6}">
      <dgm:prSet/>
      <dgm:spPr/>
      <dgm:t>
        <a:bodyPr/>
        <a:lstStyle/>
        <a:p>
          <a:endParaRPr lang="cs-CZ"/>
        </a:p>
      </dgm:t>
    </dgm:pt>
    <dgm:pt modelId="{E7F48276-6087-4A89-BEEE-CF07E3E4E937}" type="sibTrans" cxnId="{0B4FBFB6-45FC-482B-989B-B69009B1E7C6}">
      <dgm:prSet/>
      <dgm:spPr/>
      <dgm:t>
        <a:bodyPr/>
        <a:lstStyle/>
        <a:p>
          <a:endParaRPr lang="cs-CZ"/>
        </a:p>
      </dgm:t>
    </dgm:pt>
    <dgm:pt modelId="{623D0831-8BF0-46F5-9F4A-2D1086054FC0}">
      <dgm:prSet phldrT="[Text]"/>
      <dgm:spPr/>
      <dgm:t>
        <a:bodyPr/>
        <a:lstStyle/>
        <a:p>
          <a:r>
            <a:rPr lang="cs-CZ" dirty="0" smtClean="0"/>
            <a:t>Sběr, interpretace, případ</a:t>
          </a:r>
          <a:endParaRPr lang="cs-CZ" dirty="0"/>
        </a:p>
      </dgm:t>
    </dgm:pt>
    <dgm:pt modelId="{2AD519DF-6A6F-46CE-A3C7-B121C5C9C540}" type="parTrans" cxnId="{00437A12-7B74-4E48-B82C-C1A6DFDDA5B2}">
      <dgm:prSet/>
      <dgm:spPr/>
      <dgm:t>
        <a:bodyPr/>
        <a:lstStyle/>
        <a:p>
          <a:endParaRPr lang="cs-CZ"/>
        </a:p>
      </dgm:t>
    </dgm:pt>
    <dgm:pt modelId="{DCFDA896-411B-416D-9DF7-9265725E0BA4}" type="sibTrans" cxnId="{00437A12-7B74-4E48-B82C-C1A6DFDDA5B2}">
      <dgm:prSet/>
      <dgm:spPr/>
      <dgm:t>
        <a:bodyPr/>
        <a:lstStyle/>
        <a:p>
          <a:endParaRPr lang="cs-CZ"/>
        </a:p>
      </dgm:t>
    </dgm:pt>
    <dgm:pt modelId="{A7405361-EA5E-404A-9FD7-1F9B132F3ADA}">
      <dgm:prSet phldrT="[Text]"/>
      <dgm:spPr/>
      <dgm:t>
        <a:bodyPr/>
        <a:lstStyle/>
        <a:p>
          <a:r>
            <a:rPr lang="cs-CZ" dirty="0" smtClean="0"/>
            <a:t>Sběr, interpretace, případ</a:t>
          </a:r>
          <a:endParaRPr lang="cs-CZ" dirty="0"/>
        </a:p>
      </dgm:t>
    </dgm:pt>
    <dgm:pt modelId="{0E7AA0CE-10A3-451F-88E1-3C2A01ACC1A8}" type="parTrans" cxnId="{90B4263A-E7A9-46E2-8EDB-27EAAD7338F2}">
      <dgm:prSet/>
      <dgm:spPr/>
      <dgm:t>
        <a:bodyPr/>
        <a:lstStyle/>
        <a:p>
          <a:endParaRPr lang="cs-CZ"/>
        </a:p>
      </dgm:t>
    </dgm:pt>
    <dgm:pt modelId="{3423B64D-6B69-4DC1-A1A3-A191E43CCD5C}" type="sibTrans" cxnId="{90B4263A-E7A9-46E2-8EDB-27EAAD7338F2}">
      <dgm:prSet/>
      <dgm:spPr/>
      <dgm:t>
        <a:bodyPr/>
        <a:lstStyle/>
        <a:p>
          <a:endParaRPr lang="cs-CZ"/>
        </a:p>
      </dgm:t>
    </dgm:pt>
    <dgm:pt modelId="{0B590557-63A5-444D-9C4B-D121FEBDCF96}" type="pres">
      <dgm:prSet presAssocID="{6378CD47-F885-4853-B5BA-8FA61AB6165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D87AE0-9C19-43BD-9A89-37C8F06FAA8B}" type="pres">
      <dgm:prSet presAssocID="{06A0DBFB-6E59-4EE1-920A-1BEC0EE5F7E1}" presName="node" presStyleLbl="node1" presStyleIdx="0" presStyleCnt="3" custScaleX="53509" custScaleY="5129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88CCD47-2C8D-4CDC-9865-792411F2F689}" type="pres">
      <dgm:prSet presAssocID="{E7F48276-6087-4A89-BEEE-CF07E3E4E937}" presName="sibTrans" presStyleLbl="sibTrans2D1" presStyleIdx="0" presStyleCnt="3" custScaleX="173707" custScaleY="68340" custLinFactNeighborX="21040" custLinFactNeighborY="-13633"/>
      <dgm:spPr/>
      <dgm:t>
        <a:bodyPr/>
        <a:lstStyle/>
        <a:p>
          <a:endParaRPr lang="cs-CZ"/>
        </a:p>
      </dgm:t>
    </dgm:pt>
    <dgm:pt modelId="{79D36EC5-B4B9-4F98-BD6D-64BB73D6FFE9}" type="pres">
      <dgm:prSet presAssocID="{E7F48276-6087-4A89-BEEE-CF07E3E4E937}" presName="connectorText" presStyleLbl="sibTrans2D1" presStyleIdx="0" presStyleCnt="3"/>
      <dgm:spPr/>
      <dgm:t>
        <a:bodyPr/>
        <a:lstStyle/>
        <a:p>
          <a:endParaRPr lang="cs-CZ"/>
        </a:p>
      </dgm:t>
    </dgm:pt>
    <dgm:pt modelId="{5A144DC9-62FC-4F6C-B0A0-5B71F4DBC5A8}" type="pres">
      <dgm:prSet presAssocID="{A7405361-EA5E-404A-9FD7-1F9B132F3ADA}" presName="node" presStyleLbl="node1" presStyleIdx="1" presStyleCnt="3" custScaleX="52742" custScaleY="5757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5FA4966-8D4F-45E2-B7FE-6BF4C3E3D625}" type="pres">
      <dgm:prSet presAssocID="{3423B64D-6B69-4DC1-A1A3-A191E43CCD5C}" presName="sibTrans" presStyleLbl="sibTrans2D1" presStyleIdx="1" presStyleCnt="3" custScaleX="164527" custScaleY="66471"/>
      <dgm:spPr/>
      <dgm:t>
        <a:bodyPr/>
        <a:lstStyle/>
        <a:p>
          <a:endParaRPr lang="cs-CZ"/>
        </a:p>
      </dgm:t>
    </dgm:pt>
    <dgm:pt modelId="{54C70064-12F1-4252-92FB-2A8AAD129065}" type="pres">
      <dgm:prSet presAssocID="{3423B64D-6B69-4DC1-A1A3-A191E43CCD5C}" presName="connectorText" presStyleLbl="sibTrans2D1" presStyleIdx="1" presStyleCnt="3"/>
      <dgm:spPr/>
      <dgm:t>
        <a:bodyPr/>
        <a:lstStyle/>
        <a:p>
          <a:endParaRPr lang="cs-CZ"/>
        </a:p>
      </dgm:t>
    </dgm:pt>
    <dgm:pt modelId="{E7B63D31-69AA-4573-8A17-37CA3200EE4B}" type="pres">
      <dgm:prSet presAssocID="{623D0831-8BF0-46F5-9F4A-2D1086054FC0}" presName="node" presStyleLbl="node1" presStyleIdx="2" presStyleCnt="3" custScaleX="55997" custScaleY="5591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29A5FCE-0006-4537-9BB3-60B1615F0258}" type="pres">
      <dgm:prSet presAssocID="{DCFDA896-411B-416D-9DF7-9265725E0BA4}" presName="sibTrans" presStyleLbl="sibTrans2D1" presStyleIdx="2" presStyleCnt="3" custScaleX="176949" custScaleY="66432" custLinFactNeighborX="-15304" custLinFactNeighborY="-21554"/>
      <dgm:spPr/>
      <dgm:t>
        <a:bodyPr/>
        <a:lstStyle/>
        <a:p>
          <a:endParaRPr lang="cs-CZ"/>
        </a:p>
      </dgm:t>
    </dgm:pt>
    <dgm:pt modelId="{E7596EE3-F271-4EAD-9527-3AB8D2FFEF32}" type="pres">
      <dgm:prSet presAssocID="{DCFDA896-411B-416D-9DF7-9265725E0BA4}" presName="connectorText" presStyleLbl="sibTrans2D1" presStyleIdx="2" presStyleCnt="3"/>
      <dgm:spPr/>
      <dgm:t>
        <a:bodyPr/>
        <a:lstStyle/>
        <a:p>
          <a:endParaRPr lang="cs-CZ"/>
        </a:p>
      </dgm:t>
    </dgm:pt>
  </dgm:ptLst>
  <dgm:cxnLst>
    <dgm:cxn modelId="{DDC81B8C-9456-4EAC-9689-9115F6CC90AE}" type="presOf" srcId="{623D0831-8BF0-46F5-9F4A-2D1086054FC0}" destId="{E7B63D31-69AA-4573-8A17-37CA3200EE4B}" srcOrd="0" destOrd="0" presId="urn:microsoft.com/office/officeart/2005/8/layout/cycle2"/>
    <dgm:cxn modelId="{1B018995-90E0-41AE-A587-7DCC1D5AC3F1}" type="presOf" srcId="{E7F48276-6087-4A89-BEEE-CF07E3E4E937}" destId="{79D36EC5-B4B9-4F98-BD6D-64BB73D6FFE9}" srcOrd="1" destOrd="0" presId="urn:microsoft.com/office/officeart/2005/8/layout/cycle2"/>
    <dgm:cxn modelId="{0B4FBFB6-45FC-482B-989B-B69009B1E7C6}" srcId="{6378CD47-F885-4853-B5BA-8FA61AB6165F}" destId="{06A0DBFB-6E59-4EE1-920A-1BEC0EE5F7E1}" srcOrd="0" destOrd="0" parTransId="{6971C1FF-75A3-43C2-A136-D34A2BEF26AE}" sibTransId="{E7F48276-6087-4A89-BEEE-CF07E3E4E937}"/>
    <dgm:cxn modelId="{ED673D43-A64E-438F-B076-A353F3B5C66A}" type="presOf" srcId="{06A0DBFB-6E59-4EE1-920A-1BEC0EE5F7E1}" destId="{88D87AE0-9C19-43BD-9A89-37C8F06FAA8B}" srcOrd="0" destOrd="0" presId="urn:microsoft.com/office/officeart/2005/8/layout/cycle2"/>
    <dgm:cxn modelId="{5EA0DD62-8380-4441-B62E-50CE54096D57}" type="presOf" srcId="{E7F48276-6087-4A89-BEEE-CF07E3E4E937}" destId="{788CCD47-2C8D-4CDC-9865-792411F2F689}" srcOrd="0" destOrd="0" presId="urn:microsoft.com/office/officeart/2005/8/layout/cycle2"/>
    <dgm:cxn modelId="{9989B328-A6FA-4FEA-B816-061D2625E8E4}" type="presOf" srcId="{6378CD47-F885-4853-B5BA-8FA61AB6165F}" destId="{0B590557-63A5-444D-9C4B-D121FEBDCF96}" srcOrd="0" destOrd="0" presId="urn:microsoft.com/office/officeart/2005/8/layout/cycle2"/>
    <dgm:cxn modelId="{00437A12-7B74-4E48-B82C-C1A6DFDDA5B2}" srcId="{6378CD47-F885-4853-B5BA-8FA61AB6165F}" destId="{623D0831-8BF0-46F5-9F4A-2D1086054FC0}" srcOrd="2" destOrd="0" parTransId="{2AD519DF-6A6F-46CE-A3C7-B121C5C9C540}" sibTransId="{DCFDA896-411B-416D-9DF7-9265725E0BA4}"/>
    <dgm:cxn modelId="{B0C70F02-00C4-429D-8A47-C17C1DE62D4B}" type="presOf" srcId="{3423B64D-6B69-4DC1-A1A3-A191E43CCD5C}" destId="{35FA4966-8D4F-45E2-B7FE-6BF4C3E3D625}" srcOrd="0" destOrd="0" presId="urn:microsoft.com/office/officeart/2005/8/layout/cycle2"/>
    <dgm:cxn modelId="{EA75F845-B29C-4CB8-93F0-9CCC5C61F507}" type="presOf" srcId="{A7405361-EA5E-404A-9FD7-1F9B132F3ADA}" destId="{5A144DC9-62FC-4F6C-B0A0-5B71F4DBC5A8}" srcOrd="0" destOrd="0" presId="urn:microsoft.com/office/officeart/2005/8/layout/cycle2"/>
    <dgm:cxn modelId="{1E68110E-1108-48F4-931B-85D76037CAA1}" type="presOf" srcId="{DCFDA896-411B-416D-9DF7-9265725E0BA4}" destId="{E29A5FCE-0006-4537-9BB3-60B1615F0258}" srcOrd="0" destOrd="0" presId="urn:microsoft.com/office/officeart/2005/8/layout/cycle2"/>
    <dgm:cxn modelId="{90B4263A-E7A9-46E2-8EDB-27EAAD7338F2}" srcId="{6378CD47-F885-4853-B5BA-8FA61AB6165F}" destId="{A7405361-EA5E-404A-9FD7-1F9B132F3ADA}" srcOrd="1" destOrd="0" parTransId="{0E7AA0CE-10A3-451F-88E1-3C2A01ACC1A8}" sibTransId="{3423B64D-6B69-4DC1-A1A3-A191E43CCD5C}"/>
    <dgm:cxn modelId="{6804545E-AA72-4D1B-B58C-EACD850FB506}" type="presOf" srcId="{DCFDA896-411B-416D-9DF7-9265725E0BA4}" destId="{E7596EE3-F271-4EAD-9527-3AB8D2FFEF32}" srcOrd="1" destOrd="0" presId="urn:microsoft.com/office/officeart/2005/8/layout/cycle2"/>
    <dgm:cxn modelId="{0A455C64-6B18-45F5-829D-3AC2A4921B97}" type="presOf" srcId="{3423B64D-6B69-4DC1-A1A3-A191E43CCD5C}" destId="{54C70064-12F1-4252-92FB-2A8AAD129065}" srcOrd="1" destOrd="0" presId="urn:microsoft.com/office/officeart/2005/8/layout/cycle2"/>
    <dgm:cxn modelId="{19B1C65C-ADDF-40C4-BF5C-7CBAD3B4D65D}" type="presParOf" srcId="{0B590557-63A5-444D-9C4B-D121FEBDCF96}" destId="{88D87AE0-9C19-43BD-9A89-37C8F06FAA8B}" srcOrd="0" destOrd="0" presId="urn:microsoft.com/office/officeart/2005/8/layout/cycle2"/>
    <dgm:cxn modelId="{D764AF78-CEF6-4311-8EB8-2E6CC2D71C67}" type="presParOf" srcId="{0B590557-63A5-444D-9C4B-D121FEBDCF96}" destId="{788CCD47-2C8D-4CDC-9865-792411F2F689}" srcOrd="1" destOrd="0" presId="urn:microsoft.com/office/officeart/2005/8/layout/cycle2"/>
    <dgm:cxn modelId="{BDA7210A-248A-4399-B985-909AB0674E41}" type="presParOf" srcId="{788CCD47-2C8D-4CDC-9865-792411F2F689}" destId="{79D36EC5-B4B9-4F98-BD6D-64BB73D6FFE9}" srcOrd="0" destOrd="0" presId="urn:microsoft.com/office/officeart/2005/8/layout/cycle2"/>
    <dgm:cxn modelId="{09A6C969-2B2F-4DF8-A8F9-7E9AC0A35EDE}" type="presParOf" srcId="{0B590557-63A5-444D-9C4B-D121FEBDCF96}" destId="{5A144DC9-62FC-4F6C-B0A0-5B71F4DBC5A8}" srcOrd="2" destOrd="0" presId="urn:microsoft.com/office/officeart/2005/8/layout/cycle2"/>
    <dgm:cxn modelId="{B0040216-3C28-444D-9D5E-10831931B904}" type="presParOf" srcId="{0B590557-63A5-444D-9C4B-D121FEBDCF96}" destId="{35FA4966-8D4F-45E2-B7FE-6BF4C3E3D625}" srcOrd="3" destOrd="0" presId="urn:microsoft.com/office/officeart/2005/8/layout/cycle2"/>
    <dgm:cxn modelId="{F6FE3883-C4C9-4D62-9A02-53D26781A292}" type="presParOf" srcId="{35FA4966-8D4F-45E2-B7FE-6BF4C3E3D625}" destId="{54C70064-12F1-4252-92FB-2A8AAD129065}" srcOrd="0" destOrd="0" presId="urn:microsoft.com/office/officeart/2005/8/layout/cycle2"/>
    <dgm:cxn modelId="{B2F34039-233A-41E1-A718-8F7E97B39E9A}" type="presParOf" srcId="{0B590557-63A5-444D-9C4B-D121FEBDCF96}" destId="{E7B63D31-69AA-4573-8A17-37CA3200EE4B}" srcOrd="4" destOrd="0" presId="urn:microsoft.com/office/officeart/2005/8/layout/cycle2"/>
    <dgm:cxn modelId="{5B21131F-EBF0-4007-ABE2-A7F6DF7E6E46}" type="presParOf" srcId="{0B590557-63A5-444D-9C4B-D121FEBDCF96}" destId="{E29A5FCE-0006-4537-9BB3-60B1615F0258}" srcOrd="5" destOrd="0" presId="urn:microsoft.com/office/officeart/2005/8/layout/cycle2"/>
    <dgm:cxn modelId="{B09D1323-5CCE-439E-B8BC-4DFC9BF69BBB}" type="presParOf" srcId="{E29A5FCE-0006-4537-9BB3-60B1615F0258}" destId="{E7596EE3-F271-4EAD-9527-3AB8D2FFEF32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A1EC32-4387-40F8-A488-F6674279BBD9}">
      <dsp:nvSpPr>
        <dsp:cNvPr id="0" name=""/>
        <dsp:cNvSpPr/>
      </dsp:nvSpPr>
      <dsp:spPr>
        <a:xfrm>
          <a:off x="89097" y="132148"/>
          <a:ext cx="4449991" cy="4962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Kvantitativní</a:t>
          </a:r>
          <a:endParaRPr lang="cs-CZ" sz="2800" kern="1200" dirty="0"/>
        </a:p>
      </dsp:txBody>
      <dsp:txXfrm>
        <a:off x="103633" y="146684"/>
        <a:ext cx="4420919" cy="467208"/>
      </dsp:txXfrm>
    </dsp:sp>
    <dsp:sp modelId="{9C997017-40C8-4998-8447-0EC9F6D30144}">
      <dsp:nvSpPr>
        <dsp:cNvPr id="0" name=""/>
        <dsp:cNvSpPr/>
      </dsp:nvSpPr>
      <dsp:spPr>
        <a:xfrm rot="5400000">
          <a:off x="2270668" y="671853"/>
          <a:ext cx="86849" cy="86849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E26BC9-3B70-4951-B25E-737E986487D1}">
      <dsp:nvSpPr>
        <dsp:cNvPr id="0" name=""/>
        <dsp:cNvSpPr/>
      </dsp:nvSpPr>
      <dsp:spPr>
        <a:xfrm>
          <a:off x="89097" y="802127"/>
          <a:ext cx="4449991" cy="49628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číslo</a:t>
          </a:r>
          <a:endParaRPr lang="cs-CZ" sz="2000" kern="1200" dirty="0"/>
        </a:p>
      </dsp:txBody>
      <dsp:txXfrm>
        <a:off x="103633" y="816663"/>
        <a:ext cx="4420919" cy="467208"/>
      </dsp:txXfrm>
    </dsp:sp>
    <dsp:sp modelId="{A6D44E75-6A4A-47E6-84CA-2CA86A511F41}">
      <dsp:nvSpPr>
        <dsp:cNvPr id="0" name=""/>
        <dsp:cNvSpPr/>
      </dsp:nvSpPr>
      <dsp:spPr>
        <a:xfrm rot="5273853">
          <a:off x="2282907" y="1341833"/>
          <a:ext cx="86966" cy="86849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C34E89-3E94-4C78-8FF9-B731E036794E}">
      <dsp:nvSpPr>
        <dsp:cNvPr id="0" name=""/>
        <dsp:cNvSpPr/>
      </dsp:nvSpPr>
      <dsp:spPr>
        <a:xfrm>
          <a:off x="113693" y="1472106"/>
          <a:ext cx="4449991" cy="49628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Kvantifikace</a:t>
          </a:r>
          <a:endParaRPr lang="cs-CZ" sz="2000" kern="1200" dirty="0"/>
        </a:p>
      </dsp:txBody>
      <dsp:txXfrm>
        <a:off x="128229" y="1486642"/>
        <a:ext cx="4420919" cy="467208"/>
      </dsp:txXfrm>
    </dsp:sp>
    <dsp:sp modelId="{23EC5E40-E056-4217-AC64-CE257370FB60}">
      <dsp:nvSpPr>
        <dsp:cNvPr id="0" name=""/>
        <dsp:cNvSpPr/>
      </dsp:nvSpPr>
      <dsp:spPr>
        <a:xfrm rot="5397703">
          <a:off x="2318527" y="1988757"/>
          <a:ext cx="40739" cy="86849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7FCA1C-D667-4A9A-B082-B991045C665B}">
      <dsp:nvSpPr>
        <dsp:cNvPr id="0" name=""/>
        <dsp:cNvSpPr/>
      </dsp:nvSpPr>
      <dsp:spPr>
        <a:xfrm>
          <a:off x="123241" y="2095975"/>
          <a:ext cx="4431728" cy="49628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dedukce</a:t>
          </a:r>
          <a:endParaRPr lang="cs-CZ" sz="2000" kern="1200" dirty="0"/>
        </a:p>
      </dsp:txBody>
      <dsp:txXfrm>
        <a:off x="137777" y="2110511"/>
        <a:ext cx="4402656" cy="467208"/>
      </dsp:txXfrm>
    </dsp:sp>
    <dsp:sp modelId="{865385E2-4B33-4AC0-A9AB-246BF2813D55}">
      <dsp:nvSpPr>
        <dsp:cNvPr id="0" name=""/>
        <dsp:cNvSpPr/>
      </dsp:nvSpPr>
      <dsp:spPr>
        <a:xfrm rot="5402149">
          <a:off x="2297008" y="2634145"/>
          <a:ext cx="83778" cy="86849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794080-D053-46A1-A21B-41FA39433630}">
      <dsp:nvSpPr>
        <dsp:cNvPr id="0" name=""/>
        <dsp:cNvSpPr/>
      </dsp:nvSpPr>
      <dsp:spPr>
        <a:xfrm>
          <a:off x="113693" y="2762884"/>
          <a:ext cx="4449991" cy="49628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nestrannost, odstup</a:t>
          </a:r>
          <a:endParaRPr lang="cs-CZ" sz="2000" kern="1200" dirty="0"/>
        </a:p>
      </dsp:txBody>
      <dsp:txXfrm>
        <a:off x="128229" y="2777420"/>
        <a:ext cx="4420919" cy="467208"/>
      </dsp:txXfrm>
    </dsp:sp>
    <dsp:sp modelId="{ADF3551F-8F41-4053-B683-00E04CC3AEE4}">
      <dsp:nvSpPr>
        <dsp:cNvPr id="0" name=""/>
        <dsp:cNvSpPr/>
      </dsp:nvSpPr>
      <dsp:spPr>
        <a:xfrm rot="5400000">
          <a:off x="2315755" y="3282098"/>
          <a:ext cx="45866" cy="86849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782F2F-15C8-400C-A56B-ADAA3C6F8CFD}">
      <dsp:nvSpPr>
        <dsp:cNvPr id="0" name=""/>
        <dsp:cNvSpPr/>
      </dsp:nvSpPr>
      <dsp:spPr>
        <a:xfrm>
          <a:off x="113693" y="3391880"/>
          <a:ext cx="4449991" cy="49628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ověřování hypotéz/teorie</a:t>
          </a:r>
          <a:endParaRPr lang="cs-CZ" sz="2000" kern="1200" dirty="0"/>
        </a:p>
      </dsp:txBody>
      <dsp:txXfrm>
        <a:off x="128229" y="3406416"/>
        <a:ext cx="4420919" cy="467208"/>
      </dsp:txXfrm>
    </dsp:sp>
    <dsp:sp modelId="{D65A7BCD-22AC-469C-90AB-F937F9832374}">
      <dsp:nvSpPr>
        <dsp:cNvPr id="0" name=""/>
        <dsp:cNvSpPr/>
      </dsp:nvSpPr>
      <dsp:spPr>
        <a:xfrm rot="5400000">
          <a:off x="2328051" y="3898798"/>
          <a:ext cx="21274" cy="86849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F7AB74-2CF2-48E5-B785-B963E20C06B1}">
      <dsp:nvSpPr>
        <dsp:cNvPr id="0" name=""/>
        <dsp:cNvSpPr/>
      </dsp:nvSpPr>
      <dsp:spPr>
        <a:xfrm>
          <a:off x="113693" y="3996285"/>
          <a:ext cx="4449991" cy="49628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standardizované metody sběru dat</a:t>
          </a:r>
          <a:endParaRPr lang="cs-CZ" sz="2000" kern="1200" dirty="0"/>
        </a:p>
      </dsp:txBody>
      <dsp:txXfrm>
        <a:off x="128229" y="4010821"/>
        <a:ext cx="4420919" cy="467208"/>
      </dsp:txXfrm>
    </dsp:sp>
    <dsp:sp modelId="{439F6D83-9C63-44CB-B2D3-5EC2A4EC30F8}">
      <dsp:nvSpPr>
        <dsp:cNvPr id="0" name=""/>
        <dsp:cNvSpPr/>
      </dsp:nvSpPr>
      <dsp:spPr>
        <a:xfrm rot="5326560">
          <a:off x="2315180" y="4522936"/>
          <a:ext cx="60774" cy="86849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A2C01F-E237-4AED-8C3D-9062036B5DAB}">
      <dsp:nvSpPr>
        <dsp:cNvPr id="0" name=""/>
        <dsp:cNvSpPr/>
      </dsp:nvSpPr>
      <dsp:spPr>
        <a:xfrm>
          <a:off x="127450" y="4640155"/>
          <a:ext cx="4449991" cy="49628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víme přesně, jaká dat sbírat</a:t>
          </a:r>
          <a:endParaRPr lang="cs-CZ" sz="2000" kern="1200" dirty="0"/>
        </a:p>
      </dsp:txBody>
      <dsp:txXfrm>
        <a:off x="141986" y="4654691"/>
        <a:ext cx="4420919" cy="467208"/>
      </dsp:txXfrm>
    </dsp:sp>
    <dsp:sp modelId="{9F7B42D8-DFAF-4F0D-ABEB-2349B2947786}">
      <dsp:nvSpPr>
        <dsp:cNvPr id="0" name=""/>
        <dsp:cNvSpPr/>
      </dsp:nvSpPr>
      <dsp:spPr>
        <a:xfrm rot="5398655">
          <a:off x="2339603" y="5149398"/>
          <a:ext cx="25922" cy="86849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A63378-A5A9-44A1-B3E3-E0C532147E1C}">
      <dsp:nvSpPr>
        <dsp:cNvPr id="0" name=""/>
        <dsp:cNvSpPr/>
      </dsp:nvSpPr>
      <dsp:spPr>
        <a:xfrm>
          <a:off x="107976" y="5249208"/>
          <a:ext cx="4489415" cy="49628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Lineární výzkumný plán</a:t>
          </a:r>
          <a:endParaRPr lang="cs-CZ" sz="2000" kern="1200" dirty="0"/>
        </a:p>
      </dsp:txBody>
      <dsp:txXfrm>
        <a:off x="122512" y="5263744"/>
        <a:ext cx="4460343" cy="467208"/>
      </dsp:txXfrm>
    </dsp:sp>
    <dsp:sp modelId="{7CCA4067-24A9-482F-9323-034007B6B032}">
      <dsp:nvSpPr>
        <dsp:cNvPr id="0" name=""/>
        <dsp:cNvSpPr/>
      </dsp:nvSpPr>
      <dsp:spPr>
        <a:xfrm>
          <a:off x="5741765" y="123953"/>
          <a:ext cx="4079388" cy="4962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Kvalitativní</a:t>
          </a:r>
          <a:endParaRPr lang="cs-CZ" sz="2800" kern="1200" dirty="0"/>
        </a:p>
      </dsp:txBody>
      <dsp:txXfrm>
        <a:off x="5756301" y="138489"/>
        <a:ext cx="4050316" cy="467208"/>
      </dsp:txXfrm>
    </dsp:sp>
    <dsp:sp modelId="{0C11935E-0347-4B46-97D1-6FB7E73C2EDD}">
      <dsp:nvSpPr>
        <dsp:cNvPr id="0" name=""/>
        <dsp:cNvSpPr/>
      </dsp:nvSpPr>
      <dsp:spPr>
        <a:xfrm rot="5400000">
          <a:off x="7738035" y="663658"/>
          <a:ext cx="86849" cy="86849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95CC2D-B8D3-466D-9F42-7A0C038A85BC}">
      <dsp:nvSpPr>
        <dsp:cNvPr id="0" name=""/>
        <dsp:cNvSpPr/>
      </dsp:nvSpPr>
      <dsp:spPr>
        <a:xfrm>
          <a:off x="5741765" y="793932"/>
          <a:ext cx="4079388" cy="49628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slovo</a:t>
          </a:r>
          <a:endParaRPr lang="cs-CZ" sz="2000" kern="1200" dirty="0"/>
        </a:p>
      </dsp:txBody>
      <dsp:txXfrm>
        <a:off x="5756301" y="808468"/>
        <a:ext cx="4050316" cy="467208"/>
      </dsp:txXfrm>
    </dsp:sp>
    <dsp:sp modelId="{740BE64E-C61F-4800-A99E-FFE5B5BC5940}">
      <dsp:nvSpPr>
        <dsp:cNvPr id="0" name=""/>
        <dsp:cNvSpPr/>
      </dsp:nvSpPr>
      <dsp:spPr>
        <a:xfrm rot="5400000">
          <a:off x="7738035" y="1333637"/>
          <a:ext cx="86849" cy="86849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E0AC5A-F898-49F5-859B-8154B799B59C}">
      <dsp:nvSpPr>
        <dsp:cNvPr id="0" name=""/>
        <dsp:cNvSpPr/>
      </dsp:nvSpPr>
      <dsp:spPr>
        <a:xfrm>
          <a:off x="5741765" y="1463911"/>
          <a:ext cx="4079388" cy="49628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Interpretace</a:t>
          </a:r>
          <a:endParaRPr lang="cs-CZ" sz="2000" kern="1200" dirty="0"/>
        </a:p>
      </dsp:txBody>
      <dsp:txXfrm>
        <a:off x="5756301" y="1478447"/>
        <a:ext cx="4050316" cy="467208"/>
      </dsp:txXfrm>
    </dsp:sp>
    <dsp:sp modelId="{B3BC2CA0-4255-4575-8B03-B6EB183D8835}">
      <dsp:nvSpPr>
        <dsp:cNvPr id="0" name=""/>
        <dsp:cNvSpPr/>
      </dsp:nvSpPr>
      <dsp:spPr>
        <a:xfrm rot="5305726">
          <a:off x="7775978" y="1974030"/>
          <a:ext cx="27718" cy="86849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64237A-FC26-4EE1-B705-96F85777D68D}">
      <dsp:nvSpPr>
        <dsp:cNvPr id="0" name=""/>
        <dsp:cNvSpPr/>
      </dsp:nvSpPr>
      <dsp:spPr>
        <a:xfrm>
          <a:off x="5738718" y="2074717"/>
          <a:ext cx="4118991" cy="49628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indukce</a:t>
          </a:r>
          <a:endParaRPr lang="cs-CZ" sz="2000" kern="1200" dirty="0"/>
        </a:p>
      </dsp:txBody>
      <dsp:txXfrm>
        <a:off x="5753254" y="2089253"/>
        <a:ext cx="4089919" cy="467208"/>
      </dsp:txXfrm>
    </dsp:sp>
    <dsp:sp modelId="{C1DA791C-8C08-4C0D-B65E-585316C878E5}">
      <dsp:nvSpPr>
        <dsp:cNvPr id="0" name=""/>
        <dsp:cNvSpPr/>
      </dsp:nvSpPr>
      <dsp:spPr>
        <a:xfrm rot="5488977">
          <a:off x="7757785" y="2603024"/>
          <a:ext cx="64103" cy="86849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AED624-01E1-423B-878A-596EE6DF9F07}">
      <dsp:nvSpPr>
        <dsp:cNvPr id="0" name=""/>
        <dsp:cNvSpPr/>
      </dsp:nvSpPr>
      <dsp:spPr>
        <a:xfrm>
          <a:off x="5741765" y="2721899"/>
          <a:ext cx="4079388" cy="49628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vcítění se, ponoření se</a:t>
          </a:r>
          <a:endParaRPr lang="cs-CZ" sz="2000" kern="1200" dirty="0"/>
        </a:p>
      </dsp:txBody>
      <dsp:txXfrm>
        <a:off x="5756301" y="2736435"/>
        <a:ext cx="4050316" cy="467208"/>
      </dsp:txXfrm>
    </dsp:sp>
    <dsp:sp modelId="{F694145B-C04B-46B1-B1C7-B63D6761E732}">
      <dsp:nvSpPr>
        <dsp:cNvPr id="0" name=""/>
        <dsp:cNvSpPr/>
      </dsp:nvSpPr>
      <dsp:spPr>
        <a:xfrm rot="5400000">
          <a:off x="7738035" y="3261605"/>
          <a:ext cx="86849" cy="86849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5ED03B-D5D6-477D-B0E3-7952913E4521}">
      <dsp:nvSpPr>
        <dsp:cNvPr id="0" name=""/>
        <dsp:cNvSpPr/>
      </dsp:nvSpPr>
      <dsp:spPr>
        <a:xfrm>
          <a:off x="5741765" y="3391879"/>
          <a:ext cx="4079388" cy="49628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vytváření teorie</a:t>
          </a:r>
          <a:endParaRPr lang="cs-CZ" sz="2000" kern="1200" dirty="0"/>
        </a:p>
      </dsp:txBody>
      <dsp:txXfrm>
        <a:off x="5756301" y="3406415"/>
        <a:ext cx="4050316" cy="467208"/>
      </dsp:txXfrm>
    </dsp:sp>
    <dsp:sp modelId="{EDBDC753-895B-40C7-B819-58EF98CD20BF}">
      <dsp:nvSpPr>
        <dsp:cNvPr id="0" name=""/>
        <dsp:cNvSpPr/>
      </dsp:nvSpPr>
      <dsp:spPr>
        <a:xfrm rot="5400000">
          <a:off x="7762626" y="3906994"/>
          <a:ext cx="37668" cy="86849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7F1080-6075-4D34-856A-F712495B25B2}">
      <dsp:nvSpPr>
        <dsp:cNvPr id="0" name=""/>
        <dsp:cNvSpPr/>
      </dsp:nvSpPr>
      <dsp:spPr>
        <a:xfrm>
          <a:off x="5741765" y="4012677"/>
          <a:ext cx="4079388" cy="49628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nestandardizované metody sběru dat</a:t>
          </a:r>
          <a:endParaRPr lang="cs-CZ" sz="2000" kern="1200" dirty="0"/>
        </a:p>
      </dsp:txBody>
      <dsp:txXfrm>
        <a:off x="5756301" y="4027213"/>
        <a:ext cx="4050316" cy="467208"/>
      </dsp:txXfrm>
    </dsp:sp>
    <dsp:sp modelId="{6D75BF53-6E56-4336-940F-5E5B5C5ADE1D}">
      <dsp:nvSpPr>
        <dsp:cNvPr id="0" name=""/>
        <dsp:cNvSpPr/>
      </dsp:nvSpPr>
      <dsp:spPr>
        <a:xfrm rot="5455115">
          <a:off x="7757899" y="4527537"/>
          <a:ext cx="37175" cy="86849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74644A-E725-4DD8-A21D-CA76DBB81636}">
      <dsp:nvSpPr>
        <dsp:cNvPr id="0" name=""/>
        <dsp:cNvSpPr/>
      </dsp:nvSpPr>
      <dsp:spPr>
        <a:xfrm>
          <a:off x="5731820" y="4632966"/>
          <a:ext cx="4079388" cy="49628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sbíráme všechna data</a:t>
          </a:r>
          <a:endParaRPr lang="cs-CZ" sz="2000" kern="1200" dirty="0"/>
        </a:p>
      </dsp:txBody>
      <dsp:txXfrm>
        <a:off x="5746356" y="4647502"/>
        <a:ext cx="4050316" cy="46720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E5AA9B-6EAC-433D-AF8F-6E44DB776262}">
      <dsp:nvSpPr>
        <dsp:cNvPr id="0" name=""/>
        <dsp:cNvSpPr/>
      </dsp:nvSpPr>
      <dsp:spPr>
        <a:xfrm>
          <a:off x="2952" y="351971"/>
          <a:ext cx="1118052" cy="6708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Oblast výzkumu</a:t>
          </a:r>
          <a:endParaRPr lang="cs-CZ" sz="1700" kern="1200" dirty="0"/>
        </a:p>
      </dsp:txBody>
      <dsp:txXfrm>
        <a:off x="22600" y="371619"/>
        <a:ext cx="1078756" cy="631535"/>
      </dsp:txXfrm>
    </dsp:sp>
    <dsp:sp modelId="{A57F7FCD-372C-4776-89F8-03CD379E8971}">
      <dsp:nvSpPr>
        <dsp:cNvPr id="0" name=""/>
        <dsp:cNvSpPr/>
      </dsp:nvSpPr>
      <dsp:spPr>
        <a:xfrm>
          <a:off x="1232810" y="548748"/>
          <a:ext cx="237027" cy="2772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100" kern="1200"/>
        </a:p>
      </dsp:txBody>
      <dsp:txXfrm>
        <a:off x="1232810" y="604203"/>
        <a:ext cx="165919" cy="166367"/>
      </dsp:txXfrm>
    </dsp:sp>
    <dsp:sp modelId="{7EA943B3-3E4A-4631-992F-B3C044CFEC24}">
      <dsp:nvSpPr>
        <dsp:cNvPr id="0" name=""/>
        <dsp:cNvSpPr/>
      </dsp:nvSpPr>
      <dsp:spPr>
        <a:xfrm>
          <a:off x="1568226" y="351971"/>
          <a:ext cx="1118052" cy="6708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Téma</a:t>
          </a:r>
          <a:endParaRPr lang="cs-CZ" sz="1700" kern="1200" dirty="0"/>
        </a:p>
      </dsp:txBody>
      <dsp:txXfrm>
        <a:off x="1587874" y="371619"/>
        <a:ext cx="1078756" cy="631535"/>
      </dsp:txXfrm>
    </dsp:sp>
    <dsp:sp modelId="{0FC484B9-8CEF-44F3-B90A-93F22F3ACD58}">
      <dsp:nvSpPr>
        <dsp:cNvPr id="0" name=""/>
        <dsp:cNvSpPr/>
      </dsp:nvSpPr>
      <dsp:spPr>
        <a:xfrm>
          <a:off x="2793306" y="548748"/>
          <a:ext cx="226898" cy="2772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100" kern="1200"/>
        </a:p>
      </dsp:txBody>
      <dsp:txXfrm>
        <a:off x="2793306" y="604203"/>
        <a:ext cx="158829" cy="166367"/>
      </dsp:txXfrm>
    </dsp:sp>
    <dsp:sp modelId="{92260EFF-8CFC-48CF-B21F-348E1E163907}">
      <dsp:nvSpPr>
        <dsp:cNvPr id="0" name=""/>
        <dsp:cNvSpPr/>
      </dsp:nvSpPr>
      <dsp:spPr>
        <a:xfrm>
          <a:off x="3114390" y="351971"/>
          <a:ext cx="1118052" cy="6708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Výzkumné otázky</a:t>
          </a:r>
          <a:endParaRPr lang="cs-CZ" sz="1700" kern="1200" dirty="0"/>
        </a:p>
      </dsp:txBody>
      <dsp:txXfrm>
        <a:off x="3134038" y="371619"/>
        <a:ext cx="1078756" cy="631535"/>
      </dsp:txXfrm>
    </dsp:sp>
    <dsp:sp modelId="{FDD94609-F76A-41D7-8F96-DAB5A43066C5}">
      <dsp:nvSpPr>
        <dsp:cNvPr id="0" name=""/>
        <dsp:cNvSpPr/>
      </dsp:nvSpPr>
      <dsp:spPr>
        <a:xfrm>
          <a:off x="4349025" y="548748"/>
          <a:ext cx="247155" cy="2772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100" kern="1200"/>
        </a:p>
      </dsp:txBody>
      <dsp:txXfrm>
        <a:off x="4349025" y="604203"/>
        <a:ext cx="173009" cy="166367"/>
      </dsp:txXfrm>
    </dsp:sp>
    <dsp:sp modelId="{918A037F-99EA-4805-AF19-FC4E87738630}">
      <dsp:nvSpPr>
        <dsp:cNvPr id="0" name=""/>
        <dsp:cNvSpPr/>
      </dsp:nvSpPr>
      <dsp:spPr>
        <a:xfrm>
          <a:off x="4698773" y="351971"/>
          <a:ext cx="1118052" cy="6708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Design</a:t>
          </a:r>
          <a:endParaRPr lang="cs-CZ" sz="1700" kern="1200" dirty="0"/>
        </a:p>
      </dsp:txBody>
      <dsp:txXfrm>
        <a:off x="4718421" y="371619"/>
        <a:ext cx="1078756" cy="631535"/>
      </dsp:txXfrm>
    </dsp:sp>
    <dsp:sp modelId="{515DEBA3-382B-4E72-9B8C-FB921ED1345E}">
      <dsp:nvSpPr>
        <dsp:cNvPr id="0" name=""/>
        <dsp:cNvSpPr/>
      </dsp:nvSpPr>
      <dsp:spPr>
        <a:xfrm>
          <a:off x="5928631" y="548748"/>
          <a:ext cx="237027" cy="2772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100" kern="1200"/>
        </a:p>
      </dsp:txBody>
      <dsp:txXfrm>
        <a:off x="5928631" y="604203"/>
        <a:ext cx="165919" cy="166367"/>
      </dsp:txXfrm>
    </dsp:sp>
    <dsp:sp modelId="{017557E5-137C-4788-9A2F-520D7253FE53}">
      <dsp:nvSpPr>
        <dsp:cNvPr id="0" name=""/>
        <dsp:cNvSpPr/>
      </dsp:nvSpPr>
      <dsp:spPr>
        <a:xfrm>
          <a:off x="6264047" y="351971"/>
          <a:ext cx="1118052" cy="6708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Sběr dat</a:t>
          </a:r>
          <a:endParaRPr lang="cs-CZ" sz="1700" kern="1200" dirty="0"/>
        </a:p>
      </dsp:txBody>
      <dsp:txXfrm>
        <a:off x="6283695" y="371619"/>
        <a:ext cx="1078756" cy="631535"/>
      </dsp:txXfrm>
    </dsp:sp>
    <dsp:sp modelId="{68B2C8CD-777E-44BD-A91A-01396793AFEC}">
      <dsp:nvSpPr>
        <dsp:cNvPr id="0" name=""/>
        <dsp:cNvSpPr/>
      </dsp:nvSpPr>
      <dsp:spPr>
        <a:xfrm>
          <a:off x="7493905" y="548748"/>
          <a:ext cx="237027" cy="2772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100" kern="1200"/>
        </a:p>
      </dsp:txBody>
      <dsp:txXfrm>
        <a:off x="7493905" y="604203"/>
        <a:ext cx="165919" cy="166367"/>
      </dsp:txXfrm>
    </dsp:sp>
    <dsp:sp modelId="{8E7F7453-7451-4880-ADCB-8E912415AC06}">
      <dsp:nvSpPr>
        <dsp:cNvPr id="0" name=""/>
        <dsp:cNvSpPr/>
      </dsp:nvSpPr>
      <dsp:spPr>
        <a:xfrm>
          <a:off x="7829321" y="351971"/>
          <a:ext cx="1118052" cy="6708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Analýza dat</a:t>
          </a:r>
          <a:endParaRPr lang="cs-CZ" sz="1700" kern="1200" dirty="0"/>
        </a:p>
      </dsp:txBody>
      <dsp:txXfrm>
        <a:off x="7848969" y="371619"/>
        <a:ext cx="1078756" cy="631535"/>
      </dsp:txXfrm>
    </dsp:sp>
    <dsp:sp modelId="{4A606788-395E-4E00-AA62-EB59F6197304}">
      <dsp:nvSpPr>
        <dsp:cNvPr id="0" name=""/>
        <dsp:cNvSpPr/>
      </dsp:nvSpPr>
      <dsp:spPr>
        <a:xfrm>
          <a:off x="9059179" y="548748"/>
          <a:ext cx="237027" cy="2772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100" kern="1200"/>
        </a:p>
      </dsp:txBody>
      <dsp:txXfrm>
        <a:off x="9059179" y="604203"/>
        <a:ext cx="165919" cy="166367"/>
      </dsp:txXfrm>
    </dsp:sp>
    <dsp:sp modelId="{EE0A61FA-8397-4EB0-8744-56108794B97C}">
      <dsp:nvSpPr>
        <dsp:cNvPr id="0" name=""/>
        <dsp:cNvSpPr/>
      </dsp:nvSpPr>
      <dsp:spPr>
        <a:xfrm>
          <a:off x="9394594" y="351971"/>
          <a:ext cx="1118052" cy="6708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Odpověď na otázky</a:t>
          </a:r>
          <a:endParaRPr lang="cs-CZ" sz="1700" kern="1200" dirty="0"/>
        </a:p>
      </dsp:txBody>
      <dsp:txXfrm>
        <a:off x="9414242" y="371619"/>
        <a:ext cx="1078756" cy="63153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ED38CB-998F-44E1-BF74-F12EBD1588D9}">
      <dsp:nvSpPr>
        <dsp:cNvPr id="0" name=""/>
        <dsp:cNvSpPr/>
      </dsp:nvSpPr>
      <dsp:spPr>
        <a:xfrm>
          <a:off x="3030406" y="1163"/>
          <a:ext cx="1628702" cy="4142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Teorie</a:t>
          </a:r>
          <a:endParaRPr lang="cs-CZ" sz="1500" kern="1200" dirty="0"/>
        </a:p>
      </dsp:txBody>
      <dsp:txXfrm>
        <a:off x="3042540" y="13297"/>
        <a:ext cx="1604434" cy="390028"/>
      </dsp:txXfrm>
    </dsp:sp>
    <dsp:sp modelId="{23541AA5-DC8C-49F4-A721-6866EB896CAC}">
      <dsp:nvSpPr>
        <dsp:cNvPr id="0" name=""/>
        <dsp:cNvSpPr/>
      </dsp:nvSpPr>
      <dsp:spPr>
        <a:xfrm rot="5400000">
          <a:off x="3767077" y="425817"/>
          <a:ext cx="155361" cy="1864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700" kern="1200"/>
        </a:p>
      </dsp:txBody>
      <dsp:txXfrm rot="-5400000">
        <a:off x="3788828" y="441353"/>
        <a:ext cx="111859" cy="108753"/>
      </dsp:txXfrm>
    </dsp:sp>
    <dsp:sp modelId="{15E3276A-413D-4DC5-853D-B54B78E8CCB7}">
      <dsp:nvSpPr>
        <dsp:cNvPr id="0" name=""/>
        <dsp:cNvSpPr/>
      </dsp:nvSpPr>
      <dsp:spPr>
        <a:xfrm>
          <a:off x="3030406" y="622608"/>
          <a:ext cx="1628702" cy="4142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Formulace hypotéz</a:t>
          </a:r>
          <a:endParaRPr lang="cs-CZ" sz="1500" kern="1200" dirty="0"/>
        </a:p>
      </dsp:txBody>
      <dsp:txXfrm>
        <a:off x="3042540" y="634742"/>
        <a:ext cx="1604434" cy="390028"/>
      </dsp:txXfrm>
    </dsp:sp>
    <dsp:sp modelId="{F65E245E-2A89-4E95-ACDB-A49357397753}">
      <dsp:nvSpPr>
        <dsp:cNvPr id="0" name=""/>
        <dsp:cNvSpPr/>
      </dsp:nvSpPr>
      <dsp:spPr>
        <a:xfrm rot="5400000">
          <a:off x="3767077" y="1047261"/>
          <a:ext cx="155361" cy="1864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700" kern="1200"/>
        </a:p>
      </dsp:txBody>
      <dsp:txXfrm rot="-5400000">
        <a:off x="3788828" y="1062797"/>
        <a:ext cx="111859" cy="108753"/>
      </dsp:txXfrm>
    </dsp:sp>
    <dsp:sp modelId="{1788E7BF-66ED-4059-96C6-53395A1AFC19}">
      <dsp:nvSpPr>
        <dsp:cNvPr id="0" name=""/>
        <dsp:cNvSpPr/>
      </dsp:nvSpPr>
      <dsp:spPr>
        <a:xfrm>
          <a:off x="3030406" y="1244052"/>
          <a:ext cx="1628702" cy="4142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Operacionalizace</a:t>
          </a:r>
          <a:endParaRPr lang="cs-CZ" sz="1500" kern="1200" dirty="0"/>
        </a:p>
      </dsp:txBody>
      <dsp:txXfrm>
        <a:off x="3042540" y="1256186"/>
        <a:ext cx="1604434" cy="390028"/>
      </dsp:txXfrm>
    </dsp:sp>
    <dsp:sp modelId="{BB89AECD-59F0-4DB3-9F0A-BC01435F30E5}">
      <dsp:nvSpPr>
        <dsp:cNvPr id="0" name=""/>
        <dsp:cNvSpPr/>
      </dsp:nvSpPr>
      <dsp:spPr>
        <a:xfrm rot="5400000">
          <a:off x="3767077" y="1668706"/>
          <a:ext cx="155361" cy="1864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700" kern="1200"/>
        </a:p>
      </dsp:txBody>
      <dsp:txXfrm rot="-5400000">
        <a:off x="3788828" y="1684242"/>
        <a:ext cx="111859" cy="108753"/>
      </dsp:txXfrm>
    </dsp:sp>
    <dsp:sp modelId="{9DDD50B0-8147-4D2C-BA64-BD880CFF2D1E}">
      <dsp:nvSpPr>
        <dsp:cNvPr id="0" name=""/>
        <dsp:cNvSpPr/>
      </dsp:nvSpPr>
      <dsp:spPr>
        <a:xfrm>
          <a:off x="3030406" y="1865496"/>
          <a:ext cx="1628702" cy="4142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Vzorkování</a:t>
          </a:r>
          <a:endParaRPr lang="cs-CZ" sz="1500" kern="1200" dirty="0"/>
        </a:p>
      </dsp:txBody>
      <dsp:txXfrm>
        <a:off x="3042540" y="1877630"/>
        <a:ext cx="1604434" cy="390028"/>
      </dsp:txXfrm>
    </dsp:sp>
    <dsp:sp modelId="{83DDDEAE-F96D-40EE-B77E-06CC364145F3}">
      <dsp:nvSpPr>
        <dsp:cNvPr id="0" name=""/>
        <dsp:cNvSpPr/>
      </dsp:nvSpPr>
      <dsp:spPr>
        <a:xfrm rot="5400000">
          <a:off x="3767077" y="2290150"/>
          <a:ext cx="155361" cy="1864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700" kern="1200"/>
        </a:p>
      </dsp:txBody>
      <dsp:txXfrm rot="-5400000">
        <a:off x="3788828" y="2305686"/>
        <a:ext cx="111859" cy="108753"/>
      </dsp:txXfrm>
    </dsp:sp>
    <dsp:sp modelId="{F903ADBF-6D9D-4BF2-AF4A-878CDDAD6801}">
      <dsp:nvSpPr>
        <dsp:cNvPr id="0" name=""/>
        <dsp:cNvSpPr/>
      </dsp:nvSpPr>
      <dsp:spPr>
        <a:xfrm>
          <a:off x="3030406" y="2486941"/>
          <a:ext cx="1628702" cy="4142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Sběr dat</a:t>
          </a:r>
          <a:endParaRPr lang="cs-CZ" sz="1500" kern="1200" dirty="0"/>
        </a:p>
      </dsp:txBody>
      <dsp:txXfrm>
        <a:off x="3042540" y="2499075"/>
        <a:ext cx="1604434" cy="390028"/>
      </dsp:txXfrm>
    </dsp:sp>
    <dsp:sp modelId="{7DD108E4-088C-4F40-BDC4-120CF0309187}">
      <dsp:nvSpPr>
        <dsp:cNvPr id="0" name=""/>
        <dsp:cNvSpPr/>
      </dsp:nvSpPr>
      <dsp:spPr>
        <a:xfrm rot="5400000">
          <a:off x="3767077" y="2911594"/>
          <a:ext cx="155361" cy="1864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700" kern="1200"/>
        </a:p>
      </dsp:txBody>
      <dsp:txXfrm rot="-5400000">
        <a:off x="3788828" y="2927130"/>
        <a:ext cx="111859" cy="108753"/>
      </dsp:txXfrm>
    </dsp:sp>
    <dsp:sp modelId="{BEBC582B-45C5-4DF5-BE84-5AFBA0F877FE}">
      <dsp:nvSpPr>
        <dsp:cNvPr id="0" name=""/>
        <dsp:cNvSpPr/>
      </dsp:nvSpPr>
      <dsp:spPr>
        <a:xfrm>
          <a:off x="3030406" y="3108385"/>
          <a:ext cx="1628702" cy="4142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Analýza dat</a:t>
          </a:r>
          <a:endParaRPr lang="cs-CZ" sz="1500" kern="1200" dirty="0"/>
        </a:p>
      </dsp:txBody>
      <dsp:txXfrm>
        <a:off x="3042540" y="3120519"/>
        <a:ext cx="1604434" cy="390028"/>
      </dsp:txXfrm>
    </dsp:sp>
    <dsp:sp modelId="{99D34488-70EE-4EEE-9E7C-B2F513EBF19F}">
      <dsp:nvSpPr>
        <dsp:cNvPr id="0" name=""/>
        <dsp:cNvSpPr/>
      </dsp:nvSpPr>
      <dsp:spPr>
        <a:xfrm rot="5400000">
          <a:off x="3767077" y="3533039"/>
          <a:ext cx="155361" cy="1864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700" kern="1200"/>
        </a:p>
      </dsp:txBody>
      <dsp:txXfrm rot="-5400000">
        <a:off x="3788828" y="3548575"/>
        <a:ext cx="111859" cy="108753"/>
      </dsp:txXfrm>
    </dsp:sp>
    <dsp:sp modelId="{77111D80-3CC9-4CED-803C-FCED5F1F4003}">
      <dsp:nvSpPr>
        <dsp:cNvPr id="0" name=""/>
        <dsp:cNvSpPr/>
      </dsp:nvSpPr>
      <dsp:spPr>
        <a:xfrm>
          <a:off x="3030406" y="3729829"/>
          <a:ext cx="1628702" cy="4142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Interpretace</a:t>
          </a:r>
          <a:endParaRPr lang="cs-CZ" sz="1500" kern="1200" dirty="0"/>
        </a:p>
      </dsp:txBody>
      <dsp:txXfrm>
        <a:off x="3042540" y="3741963"/>
        <a:ext cx="1604434" cy="390028"/>
      </dsp:txXfrm>
    </dsp:sp>
    <dsp:sp modelId="{8EC315DF-48D5-4BE1-9CB2-E2A24DDD09BD}">
      <dsp:nvSpPr>
        <dsp:cNvPr id="0" name=""/>
        <dsp:cNvSpPr/>
      </dsp:nvSpPr>
      <dsp:spPr>
        <a:xfrm rot="5400000">
          <a:off x="3767077" y="4154483"/>
          <a:ext cx="155361" cy="1864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700" kern="1200"/>
        </a:p>
      </dsp:txBody>
      <dsp:txXfrm rot="-5400000">
        <a:off x="3788828" y="4170019"/>
        <a:ext cx="111859" cy="108753"/>
      </dsp:txXfrm>
    </dsp:sp>
    <dsp:sp modelId="{B7AE9B86-31CF-4C29-BA36-B17191201849}">
      <dsp:nvSpPr>
        <dsp:cNvPr id="0" name=""/>
        <dsp:cNvSpPr/>
      </dsp:nvSpPr>
      <dsp:spPr>
        <a:xfrm>
          <a:off x="3030406" y="4351274"/>
          <a:ext cx="1628702" cy="4142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err="1" smtClean="0"/>
            <a:t>Validizace</a:t>
          </a:r>
          <a:endParaRPr lang="cs-CZ" sz="1500" kern="1200" dirty="0"/>
        </a:p>
      </dsp:txBody>
      <dsp:txXfrm>
        <a:off x="3042540" y="4363408"/>
        <a:ext cx="1604434" cy="39002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D87AE0-9C19-43BD-9A89-37C8F06FAA8B}">
      <dsp:nvSpPr>
        <dsp:cNvPr id="0" name=""/>
        <dsp:cNvSpPr/>
      </dsp:nvSpPr>
      <dsp:spPr>
        <a:xfrm>
          <a:off x="3611770" y="757197"/>
          <a:ext cx="1157655" cy="11097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Sběr, interpretace, případ</a:t>
          </a:r>
          <a:endParaRPr lang="cs-CZ" sz="1100" kern="1200" dirty="0"/>
        </a:p>
      </dsp:txBody>
      <dsp:txXfrm>
        <a:off x="3781305" y="919723"/>
        <a:ext cx="818585" cy="784747"/>
      </dsp:txXfrm>
    </dsp:sp>
    <dsp:sp modelId="{788CCD47-2C8D-4CDC-9865-792411F2F689}">
      <dsp:nvSpPr>
        <dsp:cNvPr id="0" name=""/>
        <dsp:cNvSpPr/>
      </dsp:nvSpPr>
      <dsp:spPr>
        <a:xfrm rot="3600000">
          <a:off x="4249251" y="2324251"/>
          <a:ext cx="1919454" cy="4990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>
        <a:off x="4286676" y="2359229"/>
        <a:ext cx="1769754" cy="299400"/>
      </dsp:txXfrm>
    </dsp:sp>
    <dsp:sp modelId="{5A144DC9-62FC-4F6C-B0A0-5B71F4DBC5A8}">
      <dsp:nvSpPr>
        <dsp:cNvPr id="0" name=""/>
        <dsp:cNvSpPr/>
      </dsp:nvSpPr>
      <dsp:spPr>
        <a:xfrm>
          <a:off x="5247035" y="3507233"/>
          <a:ext cx="1141061" cy="124570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Sběr, interpretace, případ</a:t>
          </a:r>
          <a:endParaRPr lang="cs-CZ" sz="1100" kern="1200" dirty="0"/>
        </a:p>
      </dsp:txBody>
      <dsp:txXfrm>
        <a:off x="5414140" y="3689663"/>
        <a:ext cx="806851" cy="880849"/>
      </dsp:txXfrm>
    </dsp:sp>
    <dsp:sp modelId="{35FA4966-8D4F-45E2-B7FE-6BF4C3E3D625}">
      <dsp:nvSpPr>
        <dsp:cNvPr id="0" name=""/>
        <dsp:cNvSpPr/>
      </dsp:nvSpPr>
      <dsp:spPr>
        <a:xfrm rot="10800000">
          <a:off x="3333514" y="3887411"/>
          <a:ext cx="1811708" cy="4853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 rot="10800000">
        <a:off x="3479120" y="3984482"/>
        <a:ext cx="1666102" cy="291211"/>
      </dsp:txXfrm>
    </dsp:sp>
    <dsp:sp modelId="{E7B63D31-69AA-4573-8A17-37CA3200EE4B}">
      <dsp:nvSpPr>
        <dsp:cNvPr id="0" name=""/>
        <dsp:cNvSpPr/>
      </dsp:nvSpPr>
      <dsp:spPr>
        <a:xfrm>
          <a:off x="1957889" y="3525244"/>
          <a:ext cx="1211483" cy="120968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Sběr, interpretace, případ</a:t>
          </a:r>
          <a:endParaRPr lang="cs-CZ" sz="1100" kern="1200" dirty="0"/>
        </a:p>
      </dsp:txBody>
      <dsp:txXfrm>
        <a:off x="2135307" y="3702399"/>
        <a:ext cx="856647" cy="855377"/>
      </dsp:txXfrm>
    </dsp:sp>
    <dsp:sp modelId="{E29A5FCE-0006-4537-9BB3-60B1615F0258}">
      <dsp:nvSpPr>
        <dsp:cNvPr id="0" name=""/>
        <dsp:cNvSpPr/>
      </dsp:nvSpPr>
      <dsp:spPr>
        <a:xfrm rot="18000000">
          <a:off x="2223968" y="2329049"/>
          <a:ext cx="1958437" cy="48506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>
        <a:off x="2260348" y="2489075"/>
        <a:ext cx="1812916" cy="2910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1AE327-3CD5-4736-BCD8-BF8E90BF1CF2}" type="datetimeFigureOut">
              <a:rPr lang="cs-CZ" smtClean="0"/>
              <a:t>12.10.2015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6117" y="4784835"/>
            <a:ext cx="540893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43663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29761" y="9443663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52DA98-4E1A-4B16-A7F2-D5D12B2D87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3684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2DA98-4E1A-4B16-A7F2-D5D12B2D872C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26472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2DA98-4E1A-4B16-A7F2-D5D12B2D872C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60912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2DA98-4E1A-4B16-A7F2-D5D12B2D872C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63773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2DA98-4E1A-4B16-A7F2-D5D12B2D872C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13274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2DA98-4E1A-4B16-A7F2-D5D12B2D872C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7980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2DA98-4E1A-4B16-A7F2-D5D12B2D872C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76656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2DA98-4E1A-4B16-A7F2-D5D12B2D872C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51689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2DA98-4E1A-4B16-A7F2-D5D12B2D872C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60844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2DA98-4E1A-4B16-A7F2-D5D12B2D872C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844906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2DA98-4E1A-4B16-A7F2-D5D12B2D872C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650553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2DA98-4E1A-4B16-A7F2-D5D12B2D872C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338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2DA98-4E1A-4B16-A7F2-D5D12B2D872C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777499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2DA98-4E1A-4B16-A7F2-D5D12B2D872C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22488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2DA98-4E1A-4B16-A7F2-D5D12B2D872C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476797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2DA98-4E1A-4B16-A7F2-D5D12B2D872C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417348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2DA98-4E1A-4B16-A7F2-D5D12B2D872C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61031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2DA98-4E1A-4B16-A7F2-D5D12B2D872C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62107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0" baseline="0" dirty="0" smtClean="0"/>
              <a:t> </a:t>
            </a:r>
            <a:endParaRPr lang="cs-CZ" b="0" dirty="0" smtClean="0"/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2DA98-4E1A-4B16-A7F2-D5D12B2D872C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32541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  <a:p>
            <a:endParaRPr lang="cs-CZ" baseline="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2DA98-4E1A-4B16-A7F2-D5D12B2D872C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81334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2DA98-4E1A-4B16-A7F2-D5D12B2D872C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76883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2DA98-4E1A-4B16-A7F2-D5D12B2D872C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90599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2DA98-4E1A-4B16-A7F2-D5D12B2D872C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82337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2DA98-4E1A-4B16-A7F2-D5D12B2D872C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102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08F19-D5E6-4850-9A0B-7889C5CA7066}" type="datetimeFigureOut">
              <a:rPr lang="cs-CZ" smtClean="0"/>
              <a:t>12.10.2015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E32AE-7DFE-416B-AFA0-16EB742CF8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2476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08F19-D5E6-4850-9A0B-7889C5CA7066}" type="datetimeFigureOut">
              <a:rPr lang="cs-CZ" smtClean="0"/>
              <a:t>12.10.2015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E32AE-7DFE-416B-AFA0-16EB742CF8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273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08F19-D5E6-4850-9A0B-7889C5CA7066}" type="datetimeFigureOut">
              <a:rPr lang="cs-CZ" smtClean="0"/>
              <a:t>12.10.2015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E32AE-7DFE-416B-AFA0-16EB742CF8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3379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08F19-D5E6-4850-9A0B-7889C5CA7066}" type="datetimeFigureOut">
              <a:rPr lang="cs-CZ" smtClean="0"/>
              <a:t>12.10.2015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E32AE-7DFE-416B-AFA0-16EB742CF8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8595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08F19-D5E6-4850-9A0B-7889C5CA7066}" type="datetimeFigureOut">
              <a:rPr lang="cs-CZ" smtClean="0"/>
              <a:t>12.10.2015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E32AE-7DFE-416B-AFA0-16EB742CF8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6953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08F19-D5E6-4850-9A0B-7889C5CA7066}" type="datetimeFigureOut">
              <a:rPr lang="cs-CZ" smtClean="0"/>
              <a:t>12.10.2015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E32AE-7DFE-416B-AFA0-16EB742CF8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9830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08F19-D5E6-4850-9A0B-7889C5CA7066}" type="datetimeFigureOut">
              <a:rPr lang="cs-CZ" smtClean="0"/>
              <a:t>12.10.2015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E32AE-7DFE-416B-AFA0-16EB742CF8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6601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08F19-D5E6-4850-9A0B-7889C5CA7066}" type="datetimeFigureOut">
              <a:rPr lang="cs-CZ" smtClean="0"/>
              <a:t>12.10.2015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E32AE-7DFE-416B-AFA0-16EB742CF8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9970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08F19-D5E6-4850-9A0B-7889C5CA7066}" type="datetimeFigureOut">
              <a:rPr lang="cs-CZ" smtClean="0"/>
              <a:t>12.10.2015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E32AE-7DFE-416B-AFA0-16EB742CF8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0813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08F19-D5E6-4850-9A0B-7889C5CA7066}" type="datetimeFigureOut">
              <a:rPr lang="cs-CZ" smtClean="0"/>
              <a:t>12.10.2015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E32AE-7DFE-416B-AFA0-16EB742CF8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0527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08F19-D5E6-4850-9A0B-7889C5CA7066}" type="datetimeFigureOut">
              <a:rPr lang="cs-CZ" smtClean="0"/>
              <a:t>12.10.2015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E32AE-7DFE-416B-AFA0-16EB742CF8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6893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08F19-D5E6-4850-9A0B-7889C5CA7066}" type="datetimeFigureOut">
              <a:rPr lang="cs-CZ" smtClean="0"/>
              <a:t>12.10.2015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E32AE-7DFE-416B-AFA0-16EB742CF8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8583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13" Type="http://schemas.openxmlformats.org/officeDocument/2006/relationships/diagramData" Target="../diagrams/data4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17" Type="http://schemas.microsoft.com/office/2007/relationships/diagramDrawing" Target="../diagrams/drawing4.xml"/><Relationship Id="rId2" Type="http://schemas.openxmlformats.org/officeDocument/2006/relationships/notesSlide" Target="../notesSlides/notesSlide19.xml"/><Relationship Id="rId16" Type="http://schemas.openxmlformats.org/officeDocument/2006/relationships/diagramColors" Target="../diagrams/colors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5" Type="http://schemas.openxmlformats.org/officeDocument/2006/relationships/diagramQuickStyle" Target="../diagrams/quickStyle4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Relationship Id="rId14" Type="http://schemas.openxmlformats.org/officeDocument/2006/relationships/diagramLayout" Target="../diagrams/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gif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47019" y="0"/>
            <a:ext cx="9144000" cy="2387600"/>
          </a:xfrm>
        </p:spPr>
        <p:txBody>
          <a:bodyPr/>
          <a:lstStyle/>
          <a:p>
            <a:r>
              <a:rPr lang="cs-CZ" b="1" dirty="0" smtClean="0"/>
              <a:t>Metodologie 1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47019" y="2383453"/>
            <a:ext cx="9144000" cy="1655762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8851" y="2722957"/>
            <a:ext cx="3467100" cy="308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79772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Přírodní vědy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Deterministické </a:t>
            </a:r>
            <a:r>
              <a:rPr lang="cs-CZ" dirty="0" smtClean="0"/>
              <a:t>závěry</a:t>
            </a:r>
            <a:endParaRPr lang="cs-CZ" dirty="0"/>
          </a:p>
          <a:p>
            <a:r>
              <a:rPr lang="cs-CZ" dirty="0"/>
              <a:t>Universální platnost závěrů </a:t>
            </a:r>
          </a:p>
          <a:p>
            <a:r>
              <a:rPr lang="cs-CZ" dirty="0" smtClean="0"/>
              <a:t>Kauzalita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Sociální vědy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/>
              <a:t>Pravděpodobnostní závěry</a:t>
            </a:r>
          </a:p>
          <a:p>
            <a:r>
              <a:rPr lang="cs-CZ" dirty="0"/>
              <a:t>Omezená platnost závěrů</a:t>
            </a:r>
          </a:p>
          <a:p>
            <a:r>
              <a:rPr lang="cs-CZ" dirty="0"/>
              <a:t>Obtížné nalezení důkazů o kauzalitě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59157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Rozsáhlost přirozených systémů </a:t>
            </a:r>
            <a:r>
              <a:rPr lang="cs-CZ" dirty="0" smtClean="0"/>
              <a:t>v sociálních vědách</a:t>
            </a:r>
          </a:p>
          <a:p>
            <a:r>
              <a:rPr lang="cs-CZ" dirty="0" smtClean="0"/>
              <a:t>Riziko zkreslení:</a:t>
            </a:r>
          </a:p>
          <a:p>
            <a:pPr marL="457200" lvl="1" indent="0">
              <a:buNone/>
            </a:pPr>
            <a:endParaRPr lang="cs-CZ" dirty="0" smtClean="0"/>
          </a:p>
          <a:p>
            <a:pPr lvl="1"/>
            <a:endParaRPr lang="cs-CZ" dirty="0"/>
          </a:p>
          <a:p>
            <a:pPr marL="457200" lvl="1" indent="0">
              <a:buNone/>
            </a:pPr>
            <a:r>
              <a:rPr lang="cs-CZ" dirty="0" smtClean="0"/>
              <a:t>Nelze dosáhnout úplného popsání přirozeného systému, </a:t>
            </a:r>
          </a:p>
          <a:p>
            <a:pPr marL="457200" lvl="1" indent="0">
              <a:buNone/>
            </a:pPr>
            <a:r>
              <a:rPr lang="cs-CZ" dirty="0" smtClean="0"/>
              <a:t>vždy pracujeme s </a:t>
            </a:r>
            <a:r>
              <a:rPr lang="cs-CZ" b="1" dirty="0" smtClean="0"/>
              <a:t>redukovaným popisem </a:t>
            </a:r>
            <a:r>
              <a:rPr lang="cs-CZ" dirty="0" smtClean="0"/>
              <a:t>reality. </a:t>
            </a:r>
          </a:p>
          <a:p>
            <a:pPr marL="457200" lvl="1" indent="0">
              <a:buNone/>
            </a:pPr>
            <a:r>
              <a:rPr lang="cs-CZ" dirty="0"/>
              <a:t>	</a:t>
            </a:r>
            <a:r>
              <a:rPr lang="cs-CZ" dirty="0" smtClean="0"/>
              <a:t>redukce počtu analyzovaných vztahů mezi proměnnými</a:t>
            </a:r>
          </a:p>
          <a:p>
            <a:pPr marL="457200" lvl="1" indent="0">
              <a:buNone/>
            </a:pPr>
            <a:r>
              <a:rPr lang="cs-CZ" dirty="0" smtClean="0"/>
              <a:t>	redukce populace na vzorek</a:t>
            </a:r>
          </a:p>
          <a:p>
            <a:pPr marL="457200" lvl="1" indent="0">
              <a:buNone/>
            </a:pPr>
            <a:r>
              <a:rPr lang="cs-CZ" dirty="0"/>
              <a:t>	</a:t>
            </a:r>
            <a:r>
              <a:rPr lang="cs-CZ" dirty="0" smtClean="0"/>
              <a:t>redukce časového kontinua na jeden časový bod</a:t>
            </a:r>
          </a:p>
          <a:p>
            <a:pPr lvl="1"/>
            <a:endParaRPr lang="cs-CZ" dirty="0" smtClean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5922" y="3047148"/>
            <a:ext cx="2431845" cy="3264752"/>
          </a:xfrm>
          <a:prstGeom prst="rect">
            <a:avLst/>
          </a:prstGeom>
        </p:spPr>
      </p:pic>
      <p:sp>
        <p:nvSpPr>
          <p:cNvPr id="5" name="Šipka dolů 4"/>
          <p:cNvSpPr/>
          <p:nvPr/>
        </p:nvSpPr>
        <p:spPr>
          <a:xfrm>
            <a:off x="2165684" y="2839451"/>
            <a:ext cx="484632" cy="68965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56730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Kauzalita a korelace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A způsobuje B</a:t>
            </a:r>
          </a:p>
          <a:p>
            <a:pPr marL="0" indent="0" algn="ctr">
              <a:buNone/>
            </a:pPr>
            <a:r>
              <a:rPr lang="cs-CZ" dirty="0" smtClean="0"/>
              <a:t>A </a:t>
            </a:r>
            <a:r>
              <a:rPr lang="cs-CZ" dirty="0" err="1" smtClean="0"/>
              <a:t>a</a:t>
            </a:r>
            <a:r>
              <a:rPr lang="cs-CZ" dirty="0" smtClean="0"/>
              <a:t> B jsou pozorovány současně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2879" y="3470522"/>
            <a:ext cx="4381100" cy="3005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5803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Korelace</a:t>
            </a:r>
            <a:r>
              <a:rPr lang="cs-CZ" dirty="0" smtClean="0"/>
              <a:t> = statistický vztah mezi proměnnými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b="1" dirty="0" smtClean="0"/>
              <a:t>Kauzalita</a:t>
            </a:r>
            <a:r>
              <a:rPr lang="cs-CZ" dirty="0" smtClean="0"/>
              <a:t> = příčinná souvislost mezi proměnnými (je nutné splnit podmínku kauzálního vztahu)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07710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dirty="0" smtClean="0"/>
              <a:t>Dovoz citrónů z Mexika snižuje počet úmrtí na silnici</a:t>
            </a:r>
            <a:endParaRPr lang="cs-CZ" sz="3000" dirty="0"/>
          </a:p>
        </p:txBody>
      </p:sp>
      <p:pic>
        <p:nvPicPr>
          <p:cNvPr id="2050" name="Picture 2" descr="Mexican lemon imports prevent highway deaths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8668" y="1392488"/>
            <a:ext cx="7870658" cy="5115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43961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Kauzalita</a:t>
            </a:r>
            <a:endParaRPr lang="cs-CZ" b="1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Abychom mohli prohlásit, že vztah mezi dvěma proměnnými má kauzální charakter:</a:t>
            </a:r>
          </a:p>
          <a:p>
            <a:endParaRPr lang="cs-CZ" dirty="0" smtClean="0"/>
          </a:p>
          <a:p>
            <a:pPr lvl="1"/>
            <a:r>
              <a:rPr lang="cs-CZ" dirty="0" smtClean="0"/>
              <a:t>Musí existovat souběžné změny v obou proměnných</a:t>
            </a:r>
          </a:p>
          <a:p>
            <a:pPr lvl="1"/>
            <a:r>
              <a:rPr lang="cs-CZ" dirty="0" smtClean="0"/>
              <a:t>Musíme vyloučit existenci další, vnější příčiny</a:t>
            </a:r>
          </a:p>
          <a:p>
            <a:pPr lvl="1"/>
            <a:r>
              <a:rPr lang="cs-CZ" dirty="0" smtClean="0"/>
              <a:t>Změny v obou proměnných musí nastat v logickém časovém pořadí </a:t>
            </a:r>
          </a:p>
          <a:p>
            <a:pPr lvl="1"/>
            <a:endParaRPr lang="cs-CZ" dirty="0"/>
          </a:p>
          <a:p>
            <a:pPr marL="457200" lvl="1" indent="0">
              <a:buNone/>
            </a:pPr>
            <a:r>
              <a:rPr lang="cs-CZ" sz="1400" dirty="0" smtClean="0"/>
              <a:t>(</a:t>
            </a:r>
            <a:r>
              <a:rPr lang="cs-CZ" sz="1400" dirty="0" err="1" smtClean="0"/>
              <a:t>Disman</a:t>
            </a:r>
            <a:r>
              <a:rPr lang="cs-CZ" sz="1400" dirty="0" smtClean="0"/>
              <a:t>, p. 28)</a:t>
            </a:r>
          </a:p>
          <a:p>
            <a:pPr marL="457200" lvl="1" indent="0">
              <a:buNone/>
            </a:pPr>
            <a:endParaRPr lang="cs-CZ" sz="1400" dirty="0"/>
          </a:p>
          <a:p>
            <a:pPr marL="457200" lvl="1" indent="0">
              <a:buNone/>
            </a:pPr>
            <a:r>
              <a:rPr lang="cs-CZ" dirty="0" smtClean="0"/>
              <a:t>         Kauzalitu </a:t>
            </a:r>
            <a:r>
              <a:rPr lang="cs-CZ" dirty="0"/>
              <a:t>může prokázat pouze experiment</a:t>
            </a:r>
          </a:p>
        </p:txBody>
      </p:sp>
      <p:sp>
        <p:nvSpPr>
          <p:cNvPr id="7" name="Šipka doprava 6"/>
          <p:cNvSpPr/>
          <p:nvPr/>
        </p:nvSpPr>
        <p:spPr>
          <a:xfrm>
            <a:off x="709863" y="52578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02516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2582" y="1190331"/>
            <a:ext cx="6803134" cy="5102351"/>
          </a:xfrm>
        </p:spPr>
      </p:pic>
    </p:spTree>
    <p:extLst>
      <p:ext uri="{BB962C8B-B14F-4D97-AF65-F5344CB8AC3E}">
        <p14:creationId xmlns:p14="http://schemas.microsoft.com/office/powerpoint/2010/main" val="13786242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097" y="629264"/>
            <a:ext cx="7305368" cy="5477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0375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971" y="56884"/>
            <a:ext cx="10515600" cy="1325563"/>
          </a:xfrm>
        </p:spPr>
        <p:txBody>
          <a:bodyPr/>
          <a:lstStyle/>
          <a:p>
            <a:pPr algn="ctr"/>
            <a:r>
              <a:rPr lang="cs-CZ" b="1" dirty="0" smtClean="0"/>
              <a:t>Kvantitativní vs. kvalitativní výzkum</a:t>
            </a:r>
            <a:br>
              <a:rPr lang="cs-CZ" b="1" dirty="0" smtClean="0"/>
            </a:br>
            <a:endParaRPr lang="cs-CZ" b="1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268977238"/>
              </p:ext>
            </p:extLst>
          </p:nvPr>
        </p:nvGraphicFramePr>
        <p:xfrm>
          <a:off x="580103" y="719665"/>
          <a:ext cx="11434916" cy="58581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6" name="Skupina 5"/>
          <p:cNvGrpSpPr/>
          <p:nvPr/>
        </p:nvGrpSpPr>
        <p:grpSpPr>
          <a:xfrm>
            <a:off x="6297561" y="5962402"/>
            <a:ext cx="4075471" cy="517921"/>
            <a:chOff x="78666" y="4710739"/>
            <a:chExt cx="4567180" cy="517921"/>
          </a:xfrm>
        </p:grpSpPr>
        <p:sp>
          <p:nvSpPr>
            <p:cNvPr id="7" name="Zaoblený obdélník 6"/>
            <p:cNvSpPr/>
            <p:nvPr/>
          </p:nvSpPr>
          <p:spPr>
            <a:xfrm>
              <a:off x="78666" y="4710739"/>
              <a:ext cx="4567180" cy="51792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Zaoblený obdélník 4"/>
            <p:cNvSpPr/>
            <p:nvPr/>
          </p:nvSpPr>
          <p:spPr>
            <a:xfrm>
              <a:off x="93835" y="4725908"/>
              <a:ext cx="4536842" cy="48758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6670" tIns="26670" rIns="26670" bIns="2667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2100" kern="1200" dirty="0" smtClean="0"/>
                <a:t>cirkulární výzkumný plán</a:t>
              </a:r>
              <a:endParaRPr lang="cs-CZ" sz="21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1068419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21368" y="813176"/>
            <a:ext cx="5346032" cy="1325563"/>
          </a:xfrm>
        </p:spPr>
        <p:txBody>
          <a:bodyPr>
            <a:normAutofit/>
          </a:bodyPr>
          <a:lstStyle/>
          <a:p>
            <a:r>
              <a:rPr lang="cs-CZ" sz="3000" b="1" dirty="0" smtClean="0"/>
              <a:t>Lineární výzkumný plán</a:t>
            </a:r>
            <a:endParaRPr lang="cs-CZ" sz="3000" b="1" dirty="0"/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1216396"/>
              </p:ext>
            </p:extLst>
          </p:nvPr>
        </p:nvGraphicFramePr>
        <p:xfrm>
          <a:off x="609600" y="165268"/>
          <a:ext cx="10515600" cy="13747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Nadpis 3"/>
          <p:cNvSpPr txBox="1">
            <a:spLocks/>
          </p:cNvSpPr>
          <p:nvPr/>
        </p:nvSpPr>
        <p:spPr>
          <a:xfrm>
            <a:off x="6320590" y="852655"/>
            <a:ext cx="534603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000" b="1" dirty="0" smtClean="0"/>
              <a:t>Cirkulární výzkumný plán</a:t>
            </a:r>
            <a:endParaRPr lang="cs-CZ" sz="3000" b="1" dirty="0"/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2125750467"/>
              </p:ext>
            </p:extLst>
          </p:nvPr>
        </p:nvGraphicFramePr>
        <p:xfrm>
          <a:off x="-1625600" y="1862667"/>
          <a:ext cx="7689516" cy="47667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614240036"/>
              </p:ext>
            </p:extLst>
          </p:nvPr>
        </p:nvGraphicFramePr>
        <p:xfrm>
          <a:off x="4079373" y="1293724"/>
          <a:ext cx="7869989" cy="49833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sp>
        <p:nvSpPr>
          <p:cNvPr id="12" name="TextovéPole 11"/>
          <p:cNvSpPr txBox="1"/>
          <p:nvPr/>
        </p:nvSpPr>
        <p:spPr>
          <a:xfrm>
            <a:off x="4793248" y="2456794"/>
            <a:ext cx="184083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   Předpoklady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9795710" y="2474100"/>
            <a:ext cx="184083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   Teorie</a:t>
            </a:r>
            <a:endParaRPr lang="cs-CZ" dirty="0"/>
          </a:p>
        </p:txBody>
      </p:sp>
      <p:cxnSp>
        <p:nvCxnSpPr>
          <p:cNvPr id="15" name="Přímá spojnice se šipkou 14"/>
          <p:cNvCxnSpPr/>
          <p:nvPr/>
        </p:nvCxnSpPr>
        <p:spPr>
          <a:xfrm>
            <a:off x="6761080" y="2658766"/>
            <a:ext cx="770688" cy="973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>
            <a:off x="8898021" y="2680318"/>
            <a:ext cx="770688" cy="973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6320590" y="6410414"/>
            <a:ext cx="35608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err="1" smtClean="0"/>
              <a:t>Flickův</a:t>
            </a:r>
            <a:r>
              <a:rPr lang="cs-CZ" sz="1200" dirty="0" smtClean="0"/>
              <a:t> model (2006) in Švaříček, R. a </a:t>
            </a:r>
            <a:r>
              <a:rPr lang="cs-CZ" sz="1200" dirty="0" err="1" smtClean="0"/>
              <a:t>Šeďová</a:t>
            </a:r>
            <a:r>
              <a:rPr lang="cs-CZ" sz="1200" dirty="0" smtClean="0"/>
              <a:t>, K., 2007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3486145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957972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Organizační informace</a:t>
            </a:r>
          </a:p>
          <a:p>
            <a:r>
              <a:rPr lang="cs-CZ" dirty="0" smtClean="0"/>
              <a:t>materiály v </a:t>
            </a:r>
            <a:r>
              <a:rPr lang="cs-CZ" dirty="0" err="1" smtClean="0"/>
              <a:t>Isu</a:t>
            </a:r>
            <a:endParaRPr lang="cs-CZ" dirty="0" smtClean="0"/>
          </a:p>
          <a:p>
            <a:r>
              <a:rPr lang="cs-CZ" dirty="0" smtClean="0"/>
              <a:t>literatura</a:t>
            </a:r>
          </a:p>
          <a:p>
            <a:r>
              <a:rPr lang="cs-CZ" dirty="0" smtClean="0"/>
              <a:t>e-mail z </a:t>
            </a:r>
            <a:r>
              <a:rPr lang="cs-CZ" dirty="0" err="1" smtClean="0"/>
              <a:t>ISu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smtClean="0"/>
              <a:t>Požadavky k ukončení předmětu</a:t>
            </a:r>
          </a:p>
          <a:p>
            <a:r>
              <a:rPr lang="cs-CZ" dirty="0" smtClean="0"/>
              <a:t>test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22739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5979694" y="661737"/>
            <a:ext cx="5698958" cy="5512051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1400" b="1" i="1" dirty="0"/>
              <a:t>Vlaďka: </a:t>
            </a:r>
            <a:r>
              <a:rPr lang="cs-CZ" sz="1400" i="1" dirty="0"/>
              <a:t>Kluci mlátí holky.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1400" b="1" i="1" dirty="0"/>
              <a:t>někteří kluci: </a:t>
            </a:r>
            <a:r>
              <a:rPr lang="cs-CZ" sz="1400" i="1" dirty="0" err="1"/>
              <a:t>Né</a:t>
            </a:r>
            <a:r>
              <a:rPr lang="cs-CZ" sz="1400" i="1" dirty="0"/>
              <a:t>, holky mlátí kluky.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l-PL" sz="1400" b="1" i="1" dirty="0"/>
              <a:t>Jura: </a:t>
            </a:r>
            <a:r>
              <a:rPr lang="pl-PL" sz="1400" i="1" dirty="0"/>
              <a:t>Je to tak, holky nás taky mlátí.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1400" b="1" i="1" dirty="0"/>
              <a:t>Bořek: </a:t>
            </a:r>
            <a:r>
              <a:rPr lang="cs-CZ" sz="1400" i="1" dirty="0"/>
              <a:t>Ne, holky kluky nemlátí, to není pravda.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1400" b="1" i="1" dirty="0"/>
              <a:t>výzkumnice: </a:t>
            </a:r>
            <a:r>
              <a:rPr lang="cs-CZ" sz="1400" i="1" dirty="0"/>
              <a:t>Diano, a co ty si myslíš, kdo víc zlobí? Holky nebo kluci?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1400" b="1" i="1" dirty="0"/>
              <a:t>Magda: </a:t>
            </a:r>
            <a:r>
              <a:rPr lang="cs-CZ" sz="1400" i="1" dirty="0" err="1"/>
              <a:t>Vona</a:t>
            </a:r>
            <a:r>
              <a:rPr lang="cs-CZ" sz="1400" i="1" dirty="0"/>
              <a:t> jen o přestávkách sedí a nic neříká.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1400" b="1" i="1" dirty="0"/>
              <a:t>Jura: </a:t>
            </a:r>
            <a:r>
              <a:rPr lang="cs-CZ" sz="1400" i="1" dirty="0"/>
              <a:t>No ta fakt nezlobí. </a:t>
            </a:r>
            <a:r>
              <a:rPr lang="cs-CZ" sz="1400" i="1" dirty="0" err="1"/>
              <a:t>Tý</a:t>
            </a:r>
            <a:r>
              <a:rPr lang="cs-CZ" sz="1400" i="1" dirty="0"/>
              <a:t> se neptejte.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1400" dirty="0"/>
              <a:t>(Terénní poznámky, 3. listopadu 2005, hodiny výtvarné výchovy</a:t>
            </a:r>
            <a:r>
              <a:rPr lang="cs-CZ" sz="1400" dirty="0" smtClean="0"/>
              <a:t>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cs-CZ" sz="14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1400" dirty="0"/>
              <a:t>V této pasáži vidíme opět práci na zachování kategorie, kterou v tomto </a:t>
            </a:r>
            <a:r>
              <a:rPr lang="cs-CZ" sz="1400" dirty="0" smtClean="0"/>
              <a:t>případě vykonává </a:t>
            </a:r>
            <a:r>
              <a:rPr lang="cs-CZ" sz="1400" dirty="0"/>
              <a:t>Bořek. Ten si uvědomil, že pokud v pomyslném </a:t>
            </a:r>
            <a:r>
              <a:rPr lang="cs-CZ" sz="1400" dirty="0" smtClean="0"/>
              <a:t>souboji „holky proti klukům</a:t>
            </a:r>
            <a:r>
              <a:rPr lang="cs-CZ" sz="1400" dirty="0"/>
              <a:t>“ bude použit určitý argument, vedl by vlastně k uznání holek </a:t>
            </a:r>
            <a:r>
              <a:rPr lang="cs-CZ" sz="1400" dirty="0" smtClean="0"/>
              <a:t>jako rovnocenných </a:t>
            </a:r>
            <a:r>
              <a:rPr lang="cs-CZ" sz="1400" dirty="0"/>
              <a:t>partnerek. Genderový řád stojí krom jiného na předpokladu, </a:t>
            </a:r>
            <a:r>
              <a:rPr lang="cs-CZ" sz="1400" dirty="0" smtClean="0"/>
              <a:t>že fyzickou </a:t>
            </a:r>
            <a:r>
              <a:rPr lang="cs-CZ" sz="1400" dirty="0"/>
              <a:t>silou disponují chlapci/muži. Tato víra v jejich fyzickou převahu </a:t>
            </a:r>
            <a:r>
              <a:rPr lang="cs-CZ" sz="1400" dirty="0" smtClean="0"/>
              <a:t>je součástí </a:t>
            </a:r>
            <a:r>
              <a:rPr lang="cs-CZ" sz="1400" dirty="0"/>
              <a:t>maskulinní dominance. Přiznání rovnocenné kompetence </a:t>
            </a:r>
            <a:r>
              <a:rPr lang="cs-CZ" sz="1400" dirty="0" smtClean="0"/>
              <a:t>použití fyzického </a:t>
            </a:r>
            <a:r>
              <a:rPr lang="cs-CZ" sz="1400" dirty="0"/>
              <a:t>násilí ženám by zpochybnilo legitimitu tohoto řádu. Za </a:t>
            </a:r>
            <a:r>
              <a:rPr lang="cs-CZ" sz="1400" dirty="0" smtClean="0"/>
              <a:t>Bořkovým prohlášením </a:t>
            </a:r>
            <a:r>
              <a:rPr lang="cs-CZ" sz="1400" dirty="0"/>
              <a:t>samozřejmě nestojí vědomí tohoto faktu, ale pocit potupy, obava </a:t>
            </a:r>
            <a:r>
              <a:rPr lang="cs-CZ" sz="1400" dirty="0" smtClean="0"/>
              <a:t>ze snížení </a:t>
            </a:r>
            <a:r>
              <a:rPr lang="cs-CZ" sz="1400" dirty="0"/>
              <a:t>pozice chlapců na úroveň dívek</a:t>
            </a:r>
            <a:r>
              <a:rPr lang="cs-CZ" sz="1400" dirty="0" smtClean="0"/>
              <a:t>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cs-CZ" sz="14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1400" dirty="0" smtClean="0"/>
              <a:t>(Jarkovská, L. 2009. </a:t>
            </a:r>
            <a:r>
              <a:rPr lang="cs-CZ" sz="1400" i="1" dirty="0" smtClean="0"/>
              <a:t>Genderová reprodukce v každodennosti školní třídy: Etnografický výzkum</a:t>
            </a:r>
            <a:r>
              <a:rPr lang="cs-CZ" sz="1400" dirty="0" smtClean="0"/>
              <a:t>. Disertační práce. Brno: MU)</a:t>
            </a:r>
            <a:endParaRPr lang="cs-CZ" sz="1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158916" y="898149"/>
            <a:ext cx="5181600" cy="979321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  r = 0,5</a:t>
            </a:r>
            <a:endParaRPr lang="cs-CZ" dirty="0"/>
          </a:p>
        </p:txBody>
      </p:sp>
      <p:pic>
        <p:nvPicPr>
          <p:cNvPr id="1026" name="Picture 2" descr="statlit - corr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435" y="898149"/>
            <a:ext cx="3229082" cy="3204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https://outlook.office365.com/owa/service.svc/s/GetFileAttachment?id=AAMkAGNjMTU5NjE0LWRjOTUtNDFjMi1hMDEyLTM5NjI1NWQ2ZDQ4ZABGAAAAAAAJVmDqi9B1TYw9EVoWs7IrBwDznsRDnNJRS4jKaMKT0yW4AAAAAAEMAADznsRDnNJRS4jKaMKT0yW4AABEpaVOAAABEgAQACv6uOReEbhIu1P5X94cNiQ%3D&amp;isImagePreview=True&amp;X-OWA-CANARY=0Qf_aTTFx0i4959-6I8vPFBl6FvgxNIYfRxFHiMSII16EJwjzYb1nj4MjZYow0Vk2B7mhYO9fJM.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6" descr="https://outlook.office365.com/owa/service.svc/s/GetFileAttachment?id=AAMkAGNjMTU5NjE0LWRjOTUtNDFjMi1hMDEyLTM5NjI1NWQ2ZDQ4ZABGAAAAAAAJVmDqi9B1TYw9EVoWs7IrBwDznsRDnNJRS4jKaMKT0yW4AAAAAAEMAADznsRDnNJRS4jKaMKT0yW4AABEpaVOAAABEgAQACv6uOReEbhIu1P5X94cNiQ%3D&amp;isImagePreview=True&amp;X-OWA-CANARY=0Qf_aTTFx0i4959-6I8vPFBl6FvgxNIYfRxFHiMSII16EJwjzYb1nj4MjZYow0Vk2B7mhYO9fJM."/>
          <p:cNvSpPr>
            <a:spLocks noChangeAspect="1" noChangeArrowheads="1"/>
          </p:cNvSpPr>
          <p:nvPr/>
        </p:nvSpPr>
        <p:spPr bwMode="auto">
          <a:xfrm>
            <a:off x="215900" y="15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06542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Postoj veřejnosti k lidem s postižením</a:t>
            </a:r>
          </a:p>
          <a:p>
            <a:r>
              <a:rPr lang="cs-CZ" dirty="0" smtClean="0"/>
              <a:t>(Re)produkce genderu v každodennosti školní třídy</a:t>
            </a:r>
          </a:p>
          <a:p>
            <a:r>
              <a:rPr lang="cs-CZ" dirty="0" smtClean="0"/>
              <a:t>Profesní orientace u žáků se specifickými poruchami učení</a:t>
            </a:r>
          </a:p>
          <a:p>
            <a:r>
              <a:rPr lang="cs-CZ" dirty="0" smtClean="0"/>
              <a:t>Kvalita života pečovatelů onkologicky nemocných dětí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60821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Postoj veřejnosti k lidem s postižením</a:t>
            </a:r>
          </a:p>
          <a:p>
            <a:pPr lvl="1"/>
            <a:r>
              <a:rPr lang="cs-CZ" dirty="0" smtClean="0"/>
              <a:t>Cílem tohoto šetření bylo (1) popsat, jaké postoje zaujímá česká společnost vůči lidem s různými druhy postižení; (2) přispět k poznání, na základě jakých demografických charakteristik je možné předpokládat vyšší, nebo nižší míru sociální distance.</a:t>
            </a:r>
          </a:p>
          <a:p>
            <a:pPr lvl="1"/>
            <a:r>
              <a:rPr lang="cs-CZ" dirty="0" smtClean="0"/>
              <a:t>Hypotézy:</a:t>
            </a:r>
          </a:p>
          <a:p>
            <a:pPr lvl="2"/>
            <a:r>
              <a:rPr lang="cs-CZ" dirty="0" smtClean="0"/>
              <a:t>Mladší lidé mají pozitivnější postoje k osobám s postižením než lidé starší.</a:t>
            </a:r>
          </a:p>
          <a:p>
            <a:pPr lvl="2"/>
            <a:r>
              <a:rPr lang="cs-CZ" dirty="0" smtClean="0"/>
              <a:t>Vzdělanější lidé mají pozitivnější postoje k osobám s postižením než lidé méně vzdělaní.</a:t>
            </a:r>
          </a:p>
          <a:p>
            <a:pPr lvl="2"/>
            <a:r>
              <a:rPr lang="cs-CZ" dirty="0" smtClean="0"/>
              <a:t>Ženy mají pozitivnější postoje k osobám s postižením něž muži.</a:t>
            </a:r>
          </a:p>
          <a:p>
            <a:pPr marL="914400" lvl="2" indent="0">
              <a:buNone/>
            </a:pPr>
            <a:endParaRPr lang="cs-CZ" sz="1400" dirty="0" smtClean="0"/>
          </a:p>
          <a:p>
            <a:pPr marL="914400" lvl="2" indent="0">
              <a:buNone/>
            </a:pPr>
            <a:r>
              <a:rPr lang="cs-CZ" sz="1400" dirty="0" smtClean="0"/>
              <a:t>(</a:t>
            </a:r>
            <a:r>
              <a:rPr lang="cs-CZ" sz="1400" dirty="0" err="1" smtClean="0"/>
              <a:t>Pančocha</a:t>
            </a:r>
            <a:r>
              <a:rPr lang="cs-CZ" sz="1400" dirty="0" smtClean="0"/>
              <a:t>, K. 2013. postižení jako axiologická kategorie sociální participace. Brno:  MUNI </a:t>
            </a:r>
            <a:r>
              <a:rPr lang="cs-CZ" sz="1400" dirty="0" err="1" smtClean="0"/>
              <a:t>Press</a:t>
            </a:r>
            <a:r>
              <a:rPr lang="cs-CZ" dirty="0"/>
              <a:t>)</a:t>
            </a:r>
            <a:endParaRPr lang="cs-CZ" dirty="0" smtClean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53530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6168" y="1825625"/>
            <a:ext cx="10515600" cy="4351338"/>
          </a:xfrm>
        </p:spPr>
        <p:txBody>
          <a:bodyPr>
            <a:normAutofit/>
          </a:bodyPr>
          <a:lstStyle/>
          <a:p>
            <a:r>
              <a:rPr lang="cs-CZ" b="1" dirty="0"/>
              <a:t>(Re)produkce genderu v každodennosti školní </a:t>
            </a:r>
            <a:r>
              <a:rPr lang="cs-CZ" b="1" dirty="0" smtClean="0"/>
              <a:t>třídy</a:t>
            </a:r>
          </a:p>
          <a:p>
            <a:pPr lvl="1"/>
            <a:r>
              <a:rPr lang="cs-CZ" dirty="0" smtClean="0"/>
              <a:t>Cílem </a:t>
            </a:r>
            <a:r>
              <a:rPr lang="cs-CZ" dirty="0"/>
              <a:t>práce je analýza (re)produkce genderu ve školní třídě. Jak již bylo </a:t>
            </a:r>
            <a:r>
              <a:rPr lang="cs-CZ" dirty="0" smtClean="0"/>
              <a:t>řečeno, výzkum </a:t>
            </a:r>
            <a:r>
              <a:rPr lang="cs-CZ" dirty="0"/>
              <a:t>je zakotven v paradigmatu </a:t>
            </a:r>
            <a:r>
              <a:rPr lang="cs-CZ" dirty="0" err="1"/>
              <a:t>interpretativní</a:t>
            </a:r>
            <a:r>
              <a:rPr lang="cs-CZ" dirty="0"/>
              <a:t> sociologie, konkrétně </a:t>
            </a:r>
            <a:r>
              <a:rPr lang="cs-CZ" dirty="0" smtClean="0"/>
              <a:t>využívá etnografickou </a:t>
            </a:r>
            <a:r>
              <a:rPr lang="cs-CZ" dirty="0"/>
              <a:t>metodologii. Těžiště </a:t>
            </a:r>
            <a:r>
              <a:rPr lang="cs-CZ" dirty="0" err="1"/>
              <a:t>interpretativní</a:t>
            </a:r>
            <a:r>
              <a:rPr lang="cs-CZ" dirty="0"/>
              <a:t> sociologie spočívá v důrazu </a:t>
            </a:r>
            <a:r>
              <a:rPr lang="cs-CZ" dirty="0" smtClean="0"/>
              <a:t>na detaily </a:t>
            </a:r>
            <a:r>
              <a:rPr lang="cs-CZ" dirty="0"/>
              <a:t>každodenního života a tvorbu kulturních významů </a:t>
            </a:r>
            <a:r>
              <a:rPr lang="cs-CZ" dirty="0" smtClean="0"/>
              <a:t>prostřednictvím mechanismů </a:t>
            </a:r>
            <a:r>
              <a:rPr lang="cs-CZ" dirty="0"/>
              <a:t>odehrávajících se v každodennosti sociálních </a:t>
            </a:r>
            <a:r>
              <a:rPr lang="cs-CZ" dirty="0" smtClean="0"/>
              <a:t>aktérů….</a:t>
            </a:r>
            <a:endParaRPr lang="cs-CZ" dirty="0"/>
          </a:p>
          <a:p>
            <a:pPr lvl="1"/>
            <a:r>
              <a:rPr lang="cs-CZ" dirty="0"/>
              <a:t>Výzkum byl pojat jako případová studie (case study) jedné školní třídy. </a:t>
            </a:r>
            <a:r>
              <a:rPr lang="cs-CZ" dirty="0" smtClean="0"/>
              <a:t>Tato případová </a:t>
            </a:r>
            <a:r>
              <a:rPr lang="cs-CZ" dirty="0"/>
              <a:t>studie využívá etnografického designu. Je založena na </a:t>
            </a:r>
            <a:r>
              <a:rPr lang="cs-CZ" dirty="0" smtClean="0"/>
              <a:t>dlouhodobém pozorování</a:t>
            </a:r>
          </a:p>
          <a:p>
            <a:pPr marL="457200" lvl="1" indent="0">
              <a:buNone/>
            </a:pPr>
            <a:endParaRPr lang="cs-CZ" sz="1400" dirty="0" smtClean="0"/>
          </a:p>
          <a:p>
            <a:pPr marL="457200" lvl="1" indent="0">
              <a:buNone/>
            </a:pPr>
            <a:r>
              <a:rPr lang="cs-CZ" sz="1400" dirty="0" smtClean="0"/>
              <a:t>(Jarkovská</a:t>
            </a:r>
            <a:r>
              <a:rPr lang="cs-CZ" sz="1400" dirty="0"/>
              <a:t>, L. 2009. </a:t>
            </a:r>
            <a:r>
              <a:rPr lang="cs-CZ" sz="1400" i="1" dirty="0"/>
              <a:t>Genderová reprodukce v každodennosti školní třídy: Etnografický výzkum</a:t>
            </a:r>
            <a:r>
              <a:rPr lang="cs-CZ" sz="1400" dirty="0"/>
              <a:t>. Disertační práce. Brno: </a:t>
            </a:r>
            <a:r>
              <a:rPr lang="cs-CZ" sz="1400" dirty="0" smtClean="0"/>
              <a:t>MU)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325414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Věda x zdravý rozum</a:t>
            </a:r>
            <a:endParaRPr lang="cs-CZ" b="1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Každodenní znalosti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Uspořádány podle subjektivní důležitosti</a:t>
            </a:r>
          </a:p>
          <a:p>
            <a:r>
              <a:rPr lang="cs-CZ" dirty="0" smtClean="0"/>
              <a:t>Rutinní jednání</a:t>
            </a:r>
          </a:p>
          <a:p>
            <a:r>
              <a:rPr lang="cs-CZ" dirty="0" smtClean="0"/>
              <a:t>Neorganizované poznávání</a:t>
            </a:r>
          </a:p>
          <a:p>
            <a:r>
              <a:rPr lang="cs-CZ" dirty="0" smtClean="0"/>
              <a:t>Vyhýbání se pochybnostem</a:t>
            </a:r>
          </a:p>
          <a:p>
            <a:r>
              <a:rPr lang="cs-CZ" dirty="0" smtClean="0"/>
              <a:t>Zaměření se na jeden význam</a:t>
            </a:r>
          </a:p>
          <a:p>
            <a:r>
              <a:rPr lang="cs-CZ" dirty="0" smtClean="0"/>
              <a:t>Ústí forma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Vědecké poznání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Uspořádány podle určitých kritérií / objektivní</a:t>
            </a:r>
          </a:p>
          <a:p>
            <a:r>
              <a:rPr lang="cs-CZ" dirty="0" smtClean="0"/>
              <a:t>Systematizované vědění</a:t>
            </a:r>
          </a:p>
          <a:p>
            <a:r>
              <a:rPr lang="cs-CZ" dirty="0" smtClean="0"/>
              <a:t>Organizované poznávání</a:t>
            </a:r>
          </a:p>
          <a:p>
            <a:r>
              <a:rPr lang="cs-CZ" dirty="0" smtClean="0"/>
              <a:t>Systematizace pochybností</a:t>
            </a:r>
          </a:p>
          <a:p>
            <a:r>
              <a:rPr lang="cs-CZ" dirty="0" smtClean="0"/>
              <a:t>Uznání plurality významů</a:t>
            </a:r>
          </a:p>
          <a:p>
            <a:r>
              <a:rPr lang="cs-CZ" dirty="0" smtClean="0"/>
              <a:t>Písemná forma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5926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Co je to věda?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Věda znamená dvojí:</a:t>
            </a:r>
          </a:p>
          <a:p>
            <a:endParaRPr lang="cs-CZ" dirty="0" smtClean="0"/>
          </a:p>
          <a:p>
            <a:r>
              <a:rPr lang="cs-CZ" b="1" dirty="0" smtClean="0"/>
              <a:t>Soubor</a:t>
            </a:r>
            <a:r>
              <a:rPr lang="cs-CZ" dirty="0" smtClean="0"/>
              <a:t> systematicky setříděných poznatků o určité oblasti</a:t>
            </a:r>
          </a:p>
          <a:p>
            <a:endParaRPr lang="cs-CZ" dirty="0" smtClean="0"/>
          </a:p>
          <a:p>
            <a:r>
              <a:rPr lang="cs-CZ" b="1" dirty="0" smtClean="0"/>
              <a:t>Proces</a:t>
            </a:r>
            <a:r>
              <a:rPr lang="cs-CZ" dirty="0" smtClean="0"/>
              <a:t> vytváření těchto poznatků pomocí určitých pravidel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5210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„…věda je to, co za vědu považují vědci v daném oboru“ (</a:t>
            </a:r>
            <a:r>
              <a:rPr lang="cs-CZ" dirty="0" err="1" smtClean="0"/>
              <a:t>Disman</a:t>
            </a:r>
            <a:r>
              <a:rPr lang="cs-CZ" dirty="0" smtClean="0"/>
              <a:t>: 1993, s. 13)</a:t>
            </a:r>
          </a:p>
          <a:p>
            <a:endParaRPr lang="cs-CZ" dirty="0" smtClean="0"/>
          </a:p>
          <a:p>
            <a:r>
              <a:rPr lang="cs-CZ" dirty="0" smtClean="0"/>
              <a:t>„Sociální jevy jsou vzájemně propojeny. Často se zdá, že vše souvisí se vším.“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8608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Věda jako metoda zkoumání a vytváření znalostí</a:t>
            </a:r>
            <a:endParaRPr lang="cs-CZ" b="1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Věda přijímá autoritu </a:t>
            </a:r>
            <a:r>
              <a:rPr lang="cs-CZ" b="1" dirty="0" smtClean="0"/>
              <a:t>empirických dat </a:t>
            </a:r>
            <a:r>
              <a:rPr lang="cs-CZ" dirty="0" smtClean="0"/>
              <a:t>– otázky ve vědě zodpovídáme pomocí dat a její představy jsou prostřednictvím dat testovány.</a:t>
            </a:r>
          </a:p>
          <a:p>
            <a:endParaRPr lang="cs-CZ" dirty="0" smtClean="0"/>
          </a:p>
          <a:p>
            <a:r>
              <a:rPr lang="cs-CZ" dirty="0" smtClean="0"/>
              <a:t>Pro vysvětlení dat vytváří věda </a:t>
            </a:r>
            <a:r>
              <a:rPr lang="cs-CZ" b="1" dirty="0" smtClean="0"/>
              <a:t>teorii</a:t>
            </a:r>
            <a:r>
              <a:rPr lang="cs-CZ" dirty="0" smtClean="0"/>
              <a:t>, kterou testuje pomocí dalších dat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9217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Teorie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Teorie je soubor vzájemně souvisejících konstruktů (pojmů), definicí a výroků, který představuje systematický pohled na jevy tím, že specifikuje vztahy mezi proměnnými, s cílem vysvětlit a předpovědět tyto jevy.“ (</a:t>
            </a:r>
            <a:r>
              <a:rPr lang="cs-CZ" dirty="0" err="1" smtClean="0"/>
              <a:t>Kerlinger</a:t>
            </a:r>
            <a:r>
              <a:rPr lang="cs-CZ" dirty="0" smtClean="0"/>
              <a:t>, 1972: 2)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13514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Vědecké zkoumání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Empirické</a:t>
            </a:r>
          </a:p>
          <a:p>
            <a:r>
              <a:rPr lang="cs-CZ" dirty="0" smtClean="0"/>
              <a:t>Přináší zobecnění </a:t>
            </a:r>
            <a:r>
              <a:rPr lang="cs-CZ" b="1" dirty="0" smtClean="0"/>
              <a:t>– teorii</a:t>
            </a:r>
          </a:p>
          <a:p>
            <a:endParaRPr lang="cs-CZ" dirty="0"/>
          </a:p>
          <a:p>
            <a:r>
              <a:rPr lang="cs-CZ" dirty="0" smtClean="0"/>
              <a:t>Systematické</a:t>
            </a:r>
          </a:p>
          <a:p>
            <a:r>
              <a:rPr lang="cs-CZ" dirty="0" smtClean="0"/>
              <a:t>Organizované </a:t>
            </a:r>
            <a:r>
              <a:rPr lang="cs-CZ" dirty="0"/>
              <a:t>poznávání – respektující </a:t>
            </a:r>
            <a:r>
              <a:rPr lang="cs-CZ" dirty="0" smtClean="0"/>
              <a:t>pravidla</a:t>
            </a:r>
          </a:p>
          <a:p>
            <a:r>
              <a:rPr lang="cs-CZ" dirty="0" smtClean="0"/>
              <a:t>Verifikovatelné </a:t>
            </a:r>
            <a:endParaRPr lang="cs-CZ" dirty="0"/>
          </a:p>
          <a:p>
            <a:r>
              <a:rPr lang="cs-CZ" dirty="0" smtClean="0"/>
              <a:t>Opakovatelné</a:t>
            </a:r>
            <a:endParaRPr lang="cs-CZ" dirty="0"/>
          </a:p>
          <a:p>
            <a:r>
              <a:rPr lang="cs-CZ" dirty="0" smtClean="0"/>
              <a:t>Objektivní</a:t>
            </a:r>
          </a:p>
          <a:p>
            <a:r>
              <a:rPr lang="cs-CZ" dirty="0" smtClean="0"/>
              <a:t>Otevřené kontrole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64711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Přírodní vs. sociální věda</a:t>
            </a:r>
            <a:endParaRPr lang="cs-CZ" b="1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726425"/>
            <a:ext cx="3479864" cy="2104104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8716" y="1801644"/>
            <a:ext cx="2976716" cy="2232537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8"/>
            <a:ext cx="3485229" cy="177480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8716" y="4219115"/>
            <a:ext cx="2976716" cy="1980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14030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751</TotalTime>
  <Words>971</Words>
  <Application>Microsoft Office PowerPoint</Application>
  <PresentationFormat>Širokoúhlá obrazovka</PresentationFormat>
  <Paragraphs>183</Paragraphs>
  <Slides>23</Slides>
  <Notes>23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Motiv Office</vt:lpstr>
      <vt:lpstr>Metodologie 1</vt:lpstr>
      <vt:lpstr>Prezentace aplikace PowerPoint</vt:lpstr>
      <vt:lpstr>Věda x zdravý rozum</vt:lpstr>
      <vt:lpstr>Co je to věda?</vt:lpstr>
      <vt:lpstr>Prezentace aplikace PowerPoint</vt:lpstr>
      <vt:lpstr>Věda jako metoda zkoumání a vytváření znalostí</vt:lpstr>
      <vt:lpstr>Teorie</vt:lpstr>
      <vt:lpstr>Vědecké zkoumání</vt:lpstr>
      <vt:lpstr>Přírodní vs. sociální věda</vt:lpstr>
      <vt:lpstr>Prezentace aplikace PowerPoint</vt:lpstr>
      <vt:lpstr>Prezentace aplikace PowerPoint</vt:lpstr>
      <vt:lpstr>Kauzalita a korelace</vt:lpstr>
      <vt:lpstr>Prezentace aplikace PowerPoint</vt:lpstr>
      <vt:lpstr>Dovoz citrónů z Mexika snižuje počet úmrtí na silnici</vt:lpstr>
      <vt:lpstr>Kauzalita</vt:lpstr>
      <vt:lpstr>Prezentace aplikace PowerPoint</vt:lpstr>
      <vt:lpstr>Prezentace aplikace PowerPoint</vt:lpstr>
      <vt:lpstr>Kvantitativní vs. kvalitativní výzkum </vt:lpstr>
      <vt:lpstr>Lineární výzkumný plán</vt:lpstr>
      <vt:lpstr>Prezentace aplikace PowerPoint</vt:lpstr>
      <vt:lpstr>Příklady: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Vadurova</dc:creator>
  <cp:lastModifiedBy>Vadurova</cp:lastModifiedBy>
  <cp:revision>47</cp:revision>
  <cp:lastPrinted>2015-09-24T15:32:02Z</cp:lastPrinted>
  <dcterms:created xsi:type="dcterms:W3CDTF">2015-09-04T08:43:18Z</dcterms:created>
  <dcterms:modified xsi:type="dcterms:W3CDTF">2015-10-12T08:18:06Z</dcterms:modified>
</cp:coreProperties>
</file>