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sldIdLst>
    <p:sldId id="517" r:id="rId2"/>
    <p:sldId id="518" r:id="rId3"/>
    <p:sldId id="426" r:id="rId4"/>
    <p:sldId id="427" r:id="rId5"/>
    <p:sldId id="428" r:id="rId6"/>
    <p:sldId id="375" r:id="rId7"/>
    <p:sldId id="258" r:id="rId8"/>
    <p:sldId id="376" r:id="rId9"/>
    <p:sldId id="515" r:id="rId10"/>
    <p:sldId id="378" r:id="rId11"/>
    <p:sldId id="259" r:id="rId12"/>
    <p:sldId id="524" r:id="rId13"/>
    <p:sldId id="379" r:id="rId14"/>
    <p:sldId id="380" r:id="rId15"/>
    <p:sldId id="261" r:id="rId16"/>
    <p:sldId id="262" r:id="rId17"/>
    <p:sldId id="303" r:id="rId18"/>
    <p:sldId id="498" r:id="rId19"/>
    <p:sldId id="306" r:id="rId20"/>
    <p:sldId id="493" r:id="rId21"/>
    <p:sldId id="310" r:id="rId22"/>
    <p:sldId id="499" r:id="rId23"/>
    <p:sldId id="312" r:id="rId24"/>
    <p:sldId id="501" r:id="rId25"/>
    <p:sldId id="315" r:id="rId26"/>
    <p:sldId id="502" r:id="rId27"/>
    <p:sldId id="317" r:id="rId28"/>
    <p:sldId id="503" r:id="rId29"/>
    <p:sldId id="318" r:id="rId30"/>
    <p:sldId id="500" r:id="rId31"/>
    <p:sldId id="265" r:id="rId32"/>
    <p:sldId id="266" r:id="rId33"/>
    <p:sldId id="388" r:id="rId34"/>
    <p:sldId id="385" r:id="rId35"/>
    <p:sldId id="529" r:id="rId36"/>
    <p:sldId id="274" r:id="rId37"/>
    <p:sldId id="507" r:id="rId38"/>
    <p:sldId id="508" r:id="rId39"/>
    <p:sldId id="509" r:id="rId4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0130AF-43E3-4F05-A522-3C658B409D7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1D16458-7718-4289-B8C0-3959D4C293D9}">
      <dgm:prSet phldrT="[Text]"/>
      <dgm:spPr>
        <a:solidFill>
          <a:srgbClr val="FF0000"/>
        </a:solidFill>
      </dgm:spPr>
      <dgm:t>
        <a:bodyPr/>
        <a:lstStyle/>
        <a:p>
          <a:r>
            <a:rPr lang="cs-CZ" dirty="0" smtClean="0"/>
            <a:t>Smyslové vnímání</a:t>
          </a:r>
          <a:endParaRPr lang="cs-CZ" dirty="0"/>
        </a:p>
      </dgm:t>
    </dgm:pt>
    <dgm:pt modelId="{301EF71A-C872-495E-9CDD-7A81F670ECBC}" type="parTrans" cxnId="{6DAB3E11-A29C-49A6-BE6C-E82798057AF4}">
      <dgm:prSet/>
      <dgm:spPr/>
      <dgm:t>
        <a:bodyPr/>
        <a:lstStyle/>
        <a:p>
          <a:endParaRPr lang="cs-CZ"/>
        </a:p>
      </dgm:t>
    </dgm:pt>
    <dgm:pt modelId="{48BFE16A-66B4-4CCE-9FCF-0C0DEEFBB80C}" type="sibTrans" cxnId="{6DAB3E11-A29C-49A6-BE6C-E82798057AF4}">
      <dgm:prSet/>
      <dgm:spPr>
        <a:solidFill>
          <a:schemeClr val="tx1"/>
        </a:solidFill>
      </dgm:spPr>
      <dgm:t>
        <a:bodyPr/>
        <a:lstStyle/>
        <a:p>
          <a:endParaRPr lang="cs-CZ"/>
        </a:p>
      </dgm:t>
    </dgm:pt>
    <dgm:pt modelId="{B190A341-95A9-4DBD-B907-9476880FF6BE}">
      <dgm:prSet phldrT="[Text]"/>
      <dgm:spPr>
        <a:solidFill>
          <a:srgbClr val="C00000"/>
        </a:solidFill>
      </dgm:spPr>
      <dgm:t>
        <a:bodyPr/>
        <a:lstStyle/>
        <a:p>
          <a:r>
            <a:rPr lang="cs-CZ" dirty="0" smtClean="0"/>
            <a:t>Zpracování informace</a:t>
          </a:r>
        </a:p>
        <a:p>
          <a:r>
            <a:rPr lang="cs-CZ" dirty="0" smtClean="0"/>
            <a:t>- řečové signály </a:t>
          </a:r>
          <a:endParaRPr lang="cs-CZ" dirty="0"/>
        </a:p>
      </dgm:t>
    </dgm:pt>
    <dgm:pt modelId="{60FB42B6-9707-47D2-9B1D-39FA45F3E63F}" type="parTrans" cxnId="{B46AC86F-1562-4516-A761-C5943A7949A2}">
      <dgm:prSet/>
      <dgm:spPr/>
      <dgm:t>
        <a:bodyPr/>
        <a:lstStyle/>
        <a:p>
          <a:endParaRPr lang="cs-CZ"/>
        </a:p>
      </dgm:t>
    </dgm:pt>
    <dgm:pt modelId="{6C86776E-A9C3-45B5-949B-4D712F9A1282}" type="sibTrans" cxnId="{B46AC86F-1562-4516-A761-C5943A7949A2}">
      <dgm:prSet/>
      <dgm:spPr>
        <a:solidFill>
          <a:schemeClr val="tx1"/>
        </a:solidFill>
      </dgm:spPr>
      <dgm:t>
        <a:bodyPr/>
        <a:lstStyle/>
        <a:p>
          <a:endParaRPr lang="cs-CZ"/>
        </a:p>
      </dgm:t>
    </dgm:pt>
    <dgm:pt modelId="{209C778B-602F-42EE-89F4-960064E406D2}">
      <dgm:prSet phldrT="[Text]"/>
      <dgm:spPr>
        <a:solidFill>
          <a:srgbClr val="C00000"/>
        </a:solidFill>
      </dgm:spPr>
      <dgm:t>
        <a:bodyPr/>
        <a:lstStyle/>
        <a:p>
          <a:r>
            <a:rPr lang="cs-CZ" dirty="0" smtClean="0"/>
            <a:t>Motorický výkon – řečový projev</a:t>
          </a:r>
          <a:endParaRPr lang="cs-CZ" dirty="0"/>
        </a:p>
      </dgm:t>
    </dgm:pt>
    <dgm:pt modelId="{B4567760-AA75-466F-84BD-9BFC0476F3BB}" type="parTrans" cxnId="{5AEC8979-57F7-40B2-AA38-4B2A61F42D97}">
      <dgm:prSet/>
      <dgm:spPr/>
      <dgm:t>
        <a:bodyPr/>
        <a:lstStyle/>
        <a:p>
          <a:endParaRPr lang="cs-CZ"/>
        </a:p>
      </dgm:t>
    </dgm:pt>
    <dgm:pt modelId="{7260F867-AC1C-4C21-B9FB-F652377F4FE8}" type="sibTrans" cxnId="{5AEC8979-57F7-40B2-AA38-4B2A61F42D97}">
      <dgm:prSet/>
      <dgm:spPr/>
      <dgm:t>
        <a:bodyPr/>
        <a:lstStyle/>
        <a:p>
          <a:endParaRPr lang="cs-CZ"/>
        </a:p>
      </dgm:t>
    </dgm:pt>
    <dgm:pt modelId="{CB875A30-503C-446B-8E19-C1DB674C2F53}" type="pres">
      <dgm:prSet presAssocID="{390130AF-43E3-4F05-A522-3C658B409D7B}" presName="Name0" presStyleCnt="0">
        <dgm:presLayoutVars>
          <dgm:dir/>
          <dgm:resizeHandles val="exact"/>
        </dgm:presLayoutVars>
      </dgm:prSet>
      <dgm:spPr/>
    </dgm:pt>
    <dgm:pt modelId="{CA4EEA19-038E-4E2E-AA39-3A1DD8F72F62}" type="pres">
      <dgm:prSet presAssocID="{91D16458-7718-4289-B8C0-3959D4C293D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55189DA-0C1C-4208-9769-72CEA38BCC0F}" type="pres">
      <dgm:prSet presAssocID="{48BFE16A-66B4-4CCE-9FCF-0C0DEEFBB80C}" presName="sibTrans" presStyleLbl="sibTrans2D1" presStyleIdx="0" presStyleCnt="2"/>
      <dgm:spPr/>
      <dgm:t>
        <a:bodyPr/>
        <a:lstStyle/>
        <a:p>
          <a:endParaRPr lang="cs-CZ"/>
        </a:p>
      </dgm:t>
    </dgm:pt>
    <dgm:pt modelId="{64FD84E8-9C9B-4858-924F-E288053C3D62}" type="pres">
      <dgm:prSet presAssocID="{48BFE16A-66B4-4CCE-9FCF-0C0DEEFBB80C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9DD7D3D0-F8C7-45A7-AEA1-DCEF6D390CED}" type="pres">
      <dgm:prSet presAssocID="{B190A341-95A9-4DBD-B907-9476880FF6BE}" presName="node" presStyleLbl="node1" presStyleIdx="1" presStyleCnt="3" custLinFactNeighborX="8891" custLinFactNeighborY="-24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36EED3D-E24B-414E-A5A3-27FE0E797276}" type="pres">
      <dgm:prSet presAssocID="{6C86776E-A9C3-45B5-949B-4D712F9A1282}" presName="sibTrans" presStyleLbl="sibTrans2D1" presStyleIdx="1" presStyleCnt="2"/>
      <dgm:spPr/>
      <dgm:t>
        <a:bodyPr/>
        <a:lstStyle/>
        <a:p>
          <a:endParaRPr lang="cs-CZ"/>
        </a:p>
      </dgm:t>
    </dgm:pt>
    <dgm:pt modelId="{AEB93DEF-A3F8-4EAC-90C3-58BCC1AA063C}" type="pres">
      <dgm:prSet presAssocID="{6C86776E-A9C3-45B5-949B-4D712F9A1282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9CC25AF0-15AA-4ABF-A393-4A3199ECF406}" type="pres">
      <dgm:prSet presAssocID="{209C778B-602F-42EE-89F4-960064E406D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AEC8979-57F7-40B2-AA38-4B2A61F42D97}" srcId="{390130AF-43E3-4F05-A522-3C658B409D7B}" destId="{209C778B-602F-42EE-89F4-960064E406D2}" srcOrd="2" destOrd="0" parTransId="{B4567760-AA75-466F-84BD-9BFC0476F3BB}" sibTransId="{7260F867-AC1C-4C21-B9FB-F652377F4FE8}"/>
    <dgm:cxn modelId="{48590036-B24E-4F50-ABA5-A676B6D68B6C}" type="presOf" srcId="{390130AF-43E3-4F05-A522-3C658B409D7B}" destId="{CB875A30-503C-446B-8E19-C1DB674C2F53}" srcOrd="0" destOrd="0" presId="urn:microsoft.com/office/officeart/2005/8/layout/process1"/>
    <dgm:cxn modelId="{F28B2D46-42FD-41A5-82B4-31621D13411C}" type="presOf" srcId="{48BFE16A-66B4-4CCE-9FCF-0C0DEEFBB80C}" destId="{755189DA-0C1C-4208-9769-72CEA38BCC0F}" srcOrd="0" destOrd="0" presId="urn:microsoft.com/office/officeart/2005/8/layout/process1"/>
    <dgm:cxn modelId="{EBED228E-172B-443C-AFCF-ABE548FB2857}" type="presOf" srcId="{209C778B-602F-42EE-89F4-960064E406D2}" destId="{9CC25AF0-15AA-4ABF-A393-4A3199ECF406}" srcOrd="0" destOrd="0" presId="urn:microsoft.com/office/officeart/2005/8/layout/process1"/>
    <dgm:cxn modelId="{6DAB3E11-A29C-49A6-BE6C-E82798057AF4}" srcId="{390130AF-43E3-4F05-A522-3C658B409D7B}" destId="{91D16458-7718-4289-B8C0-3959D4C293D9}" srcOrd="0" destOrd="0" parTransId="{301EF71A-C872-495E-9CDD-7A81F670ECBC}" sibTransId="{48BFE16A-66B4-4CCE-9FCF-0C0DEEFBB80C}"/>
    <dgm:cxn modelId="{D5F0181B-A03B-4E43-8B1A-FDB1D7AA0E78}" type="presOf" srcId="{48BFE16A-66B4-4CCE-9FCF-0C0DEEFBB80C}" destId="{64FD84E8-9C9B-4858-924F-E288053C3D62}" srcOrd="1" destOrd="0" presId="urn:microsoft.com/office/officeart/2005/8/layout/process1"/>
    <dgm:cxn modelId="{1AC8742A-2DCC-4397-AF73-9703581555F7}" type="presOf" srcId="{6C86776E-A9C3-45B5-949B-4D712F9A1282}" destId="{036EED3D-E24B-414E-A5A3-27FE0E797276}" srcOrd="0" destOrd="0" presId="urn:microsoft.com/office/officeart/2005/8/layout/process1"/>
    <dgm:cxn modelId="{B8141542-8FA0-4BDA-BF9C-E5BBADF30AAE}" type="presOf" srcId="{B190A341-95A9-4DBD-B907-9476880FF6BE}" destId="{9DD7D3D0-F8C7-45A7-AEA1-DCEF6D390CED}" srcOrd="0" destOrd="0" presId="urn:microsoft.com/office/officeart/2005/8/layout/process1"/>
    <dgm:cxn modelId="{7998EBC6-AC96-4105-BC63-8F539268683C}" type="presOf" srcId="{6C86776E-A9C3-45B5-949B-4D712F9A1282}" destId="{AEB93DEF-A3F8-4EAC-90C3-58BCC1AA063C}" srcOrd="1" destOrd="0" presId="urn:microsoft.com/office/officeart/2005/8/layout/process1"/>
    <dgm:cxn modelId="{B46AC86F-1562-4516-A761-C5943A7949A2}" srcId="{390130AF-43E3-4F05-A522-3C658B409D7B}" destId="{B190A341-95A9-4DBD-B907-9476880FF6BE}" srcOrd="1" destOrd="0" parTransId="{60FB42B6-9707-47D2-9B1D-39FA45F3E63F}" sibTransId="{6C86776E-A9C3-45B5-949B-4D712F9A1282}"/>
    <dgm:cxn modelId="{EF9DD8AE-0041-4571-8347-841C49F53171}" type="presOf" srcId="{91D16458-7718-4289-B8C0-3959D4C293D9}" destId="{CA4EEA19-038E-4E2E-AA39-3A1DD8F72F62}" srcOrd="0" destOrd="0" presId="urn:microsoft.com/office/officeart/2005/8/layout/process1"/>
    <dgm:cxn modelId="{FB8E4C3D-35DB-4920-B7F3-EAA2460A4B53}" type="presParOf" srcId="{CB875A30-503C-446B-8E19-C1DB674C2F53}" destId="{CA4EEA19-038E-4E2E-AA39-3A1DD8F72F62}" srcOrd="0" destOrd="0" presId="urn:microsoft.com/office/officeart/2005/8/layout/process1"/>
    <dgm:cxn modelId="{FA2879A8-1F56-4A71-AD11-03F6ADA713C8}" type="presParOf" srcId="{CB875A30-503C-446B-8E19-C1DB674C2F53}" destId="{755189DA-0C1C-4208-9769-72CEA38BCC0F}" srcOrd="1" destOrd="0" presId="urn:microsoft.com/office/officeart/2005/8/layout/process1"/>
    <dgm:cxn modelId="{7B1D2ED2-8D7E-432C-A0C4-504DBCF96763}" type="presParOf" srcId="{755189DA-0C1C-4208-9769-72CEA38BCC0F}" destId="{64FD84E8-9C9B-4858-924F-E288053C3D62}" srcOrd="0" destOrd="0" presId="urn:microsoft.com/office/officeart/2005/8/layout/process1"/>
    <dgm:cxn modelId="{63574C75-B207-485C-A22A-DCE8BE1272E2}" type="presParOf" srcId="{CB875A30-503C-446B-8E19-C1DB674C2F53}" destId="{9DD7D3D0-F8C7-45A7-AEA1-DCEF6D390CED}" srcOrd="2" destOrd="0" presId="urn:microsoft.com/office/officeart/2005/8/layout/process1"/>
    <dgm:cxn modelId="{3A30A733-20C4-4FD9-A3D8-69F461B77CAA}" type="presParOf" srcId="{CB875A30-503C-446B-8E19-C1DB674C2F53}" destId="{036EED3D-E24B-414E-A5A3-27FE0E797276}" srcOrd="3" destOrd="0" presId="urn:microsoft.com/office/officeart/2005/8/layout/process1"/>
    <dgm:cxn modelId="{11F9AC92-9FBF-4020-816D-6ADD8FA59E00}" type="presParOf" srcId="{036EED3D-E24B-414E-A5A3-27FE0E797276}" destId="{AEB93DEF-A3F8-4EAC-90C3-58BCC1AA063C}" srcOrd="0" destOrd="0" presId="urn:microsoft.com/office/officeart/2005/8/layout/process1"/>
    <dgm:cxn modelId="{A0A7CD37-D08F-4BBD-BE95-EFDE16CADA5F}" type="presParOf" srcId="{CB875A30-503C-446B-8E19-C1DB674C2F53}" destId="{9CC25AF0-15AA-4ABF-A393-4A3199ECF40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EE9E28-0B90-4A68-8822-836667A6825A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0B73714-8120-46A3-A8AC-A63DB174AC45}">
      <dgm:prSet phldrT="[Text]"/>
      <dgm:spPr>
        <a:solidFill>
          <a:srgbClr val="C00000"/>
        </a:solidFill>
      </dgm:spPr>
      <dgm:t>
        <a:bodyPr/>
        <a:lstStyle/>
        <a:p>
          <a:r>
            <a:rPr lang="cs-CZ" dirty="0" smtClean="0"/>
            <a:t>Příjem informace</a:t>
          </a:r>
          <a:endParaRPr lang="cs-CZ" dirty="0"/>
        </a:p>
      </dgm:t>
    </dgm:pt>
    <dgm:pt modelId="{81BF3BF6-3ABE-4249-9EEF-69C86D317F49}" type="parTrans" cxnId="{57DEF81F-1684-4465-8174-18D8DD7AE166}">
      <dgm:prSet/>
      <dgm:spPr/>
      <dgm:t>
        <a:bodyPr/>
        <a:lstStyle/>
        <a:p>
          <a:endParaRPr lang="cs-CZ"/>
        </a:p>
      </dgm:t>
    </dgm:pt>
    <dgm:pt modelId="{90479837-596F-4E3F-B256-1F06AB89C7A9}" type="sibTrans" cxnId="{57DEF81F-1684-4465-8174-18D8DD7AE166}">
      <dgm:prSet/>
      <dgm:spPr>
        <a:solidFill>
          <a:srgbClr val="C00000"/>
        </a:solidFill>
      </dgm:spPr>
      <dgm:t>
        <a:bodyPr/>
        <a:lstStyle/>
        <a:p>
          <a:endParaRPr lang="cs-CZ"/>
        </a:p>
      </dgm:t>
    </dgm:pt>
    <dgm:pt modelId="{9D951A24-535A-4034-88D0-619A5B427E96}">
      <dgm:prSet phldrT="[Text]"/>
      <dgm:spPr>
        <a:solidFill>
          <a:srgbClr val="C00000"/>
        </a:solidFill>
      </dgm:spPr>
      <dgm:t>
        <a:bodyPr/>
        <a:lstStyle/>
        <a:p>
          <a:r>
            <a:rPr lang="cs-CZ" dirty="0" smtClean="0"/>
            <a:t>Analýza</a:t>
          </a:r>
          <a:endParaRPr lang="cs-CZ" dirty="0"/>
        </a:p>
      </dgm:t>
    </dgm:pt>
    <dgm:pt modelId="{8BE1193F-DC80-412C-AC3B-2D312EF9F896}" type="parTrans" cxnId="{4FCED0A0-D557-4438-BC36-9AB9A7C7F65A}">
      <dgm:prSet/>
      <dgm:spPr/>
      <dgm:t>
        <a:bodyPr/>
        <a:lstStyle/>
        <a:p>
          <a:endParaRPr lang="cs-CZ"/>
        </a:p>
      </dgm:t>
    </dgm:pt>
    <dgm:pt modelId="{84DB9680-4073-4200-B12D-8425CBAE76B1}" type="sibTrans" cxnId="{4FCED0A0-D557-4438-BC36-9AB9A7C7F65A}">
      <dgm:prSet/>
      <dgm:spPr>
        <a:solidFill>
          <a:srgbClr val="C00000"/>
        </a:solidFill>
      </dgm:spPr>
      <dgm:t>
        <a:bodyPr/>
        <a:lstStyle/>
        <a:p>
          <a:endParaRPr lang="cs-CZ"/>
        </a:p>
      </dgm:t>
    </dgm:pt>
    <dgm:pt modelId="{AC39B006-9181-4E35-8220-704420B61CB8}">
      <dgm:prSet phldrT="[Text]"/>
      <dgm:spPr>
        <a:solidFill>
          <a:srgbClr val="C00000"/>
        </a:solidFill>
      </dgm:spPr>
      <dgm:t>
        <a:bodyPr/>
        <a:lstStyle/>
        <a:p>
          <a:r>
            <a:rPr lang="cs-CZ" dirty="0" smtClean="0"/>
            <a:t>Porovnání </a:t>
          </a:r>
        </a:p>
        <a:p>
          <a:r>
            <a:rPr lang="cs-CZ" dirty="0" smtClean="0"/>
            <a:t>s paměťovou stopou</a:t>
          </a:r>
          <a:endParaRPr lang="cs-CZ" dirty="0"/>
        </a:p>
      </dgm:t>
    </dgm:pt>
    <dgm:pt modelId="{0EAC9B19-473E-46EA-B23E-47C2F57B5A36}" type="parTrans" cxnId="{F7C295D9-B6EE-4266-91B2-42C14A8581F8}">
      <dgm:prSet/>
      <dgm:spPr/>
      <dgm:t>
        <a:bodyPr/>
        <a:lstStyle/>
        <a:p>
          <a:endParaRPr lang="cs-CZ"/>
        </a:p>
      </dgm:t>
    </dgm:pt>
    <dgm:pt modelId="{4BD9E3EA-CA6E-458F-88DE-40E0E88A3A69}" type="sibTrans" cxnId="{F7C295D9-B6EE-4266-91B2-42C14A8581F8}">
      <dgm:prSet/>
      <dgm:spPr>
        <a:solidFill>
          <a:srgbClr val="C00000"/>
        </a:solidFill>
      </dgm:spPr>
      <dgm:t>
        <a:bodyPr/>
        <a:lstStyle/>
        <a:p>
          <a:endParaRPr lang="cs-CZ"/>
        </a:p>
      </dgm:t>
    </dgm:pt>
    <dgm:pt modelId="{EE2B03DA-BC26-45FB-8ADD-2F8AB5D66419}">
      <dgm:prSet phldrT="[Text]"/>
      <dgm:spPr>
        <a:solidFill>
          <a:srgbClr val="C00000"/>
        </a:solidFill>
      </dgm:spPr>
      <dgm:t>
        <a:bodyPr/>
        <a:lstStyle/>
        <a:p>
          <a:r>
            <a:rPr lang="cs-CZ" dirty="0" smtClean="0"/>
            <a:t>Konfrontace </a:t>
          </a:r>
        </a:p>
        <a:p>
          <a:r>
            <a:rPr lang="cs-CZ" dirty="0" smtClean="0"/>
            <a:t>s emočním obsahem</a:t>
          </a:r>
          <a:endParaRPr lang="cs-CZ" dirty="0"/>
        </a:p>
      </dgm:t>
    </dgm:pt>
    <dgm:pt modelId="{B2E30FD0-3889-47CC-9542-29020C7BDBFD}" type="parTrans" cxnId="{D7C333E1-6D90-4EB0-B0E8-F993FE6EECE8}">
      <dgm:prSet/>
      <dgm:spPr/>
      <dgm:t>
        <a:bodyPr/>
        <a:lstStyle/>
        <a:p>
          <a:endParaRPr lang="cs-CZ"/>
        </a:p>
      </dgm:t>
    </dgm:pt>
    <dgm:pt modelId="{5F51945A-2E05-440F-9F01-EEDEEDAA1286}" type="sibTrans" cxnId="{D7C333E1-6D90-4EB0-B0E8-F993FE6EECE8}">
      <dgm:prSet/>
      <dgm:spPr>
        <a:solidFill>
          <a:srgbClr val="C00000"/>
        </a:solidFill>
      </dgm:spPr>
      <dgm:t>
        <a:bodyPr/>
        <a:lstStyle/>
        <a:p>
          <a:endParaRPr lang="cs-CZ"/>
        </a:p>
      </dgm:t>
    </dgm:pt>
    <dgm:pt modelId="{07BE612A-A989-472B-8977-47075E08B35E}">
      <dgm:prSet phldrT="[Text]"/>
      <dgm:spPr>
        <a:solidFill>
          <a:srgbClr val="C00000"/>
        </a:solidFill>
      </dgm:spPr>
      <dgm:t>
        <a:bodyPr/>
        <a:lstStyle/>
        <a:p>
          <a:r>
            <a:rPr lang="cs-CZ" dirty="0" smtClean="0"/>
            <a:t>Tvorba myšlenky</a:t>
          </a:r>
          <a:endParaRPr lang="cs-CZ" dirty="0"/>
        </a:p>
      </dgm:t>
    </dgm:pt>
    <dgm:pt modelId="{C9638C8E-9E98-4F33-B675-4FDDEB9F4B1D}" type="parTrans" cxnId="{93C9C73A-D494-4999-B986-227D51FF3225}">
      <dgm:prSet/>
      <dgm:spPr/>
      <dgm:t>
        <a:bodyPr/>
        <a:lstStyle/>
        <a:p>
          <a:endParaRPr lang="cs-CZ"/>
        </a:p>
      </dgm:t>
    </dgm:pt>
    <dgm:pt modelId="{0F7E2688-72CA-46F1-A3EF-4310D5901F32}" type="sibTrans" cxnId="{93C9C73A-D494-4999-B986-227D51FF3225}">
      <dgm:prSet/>
      <dgm:spPr>
        <a:solidFill>
          <a:srgbClr val="C00000"/>
        </a:solidFill>
      </dgm:spPr>
      <dgm:t>
        <a:bodyPr/>
        <a:lstStyle/>
        <a:p>
          <a:endParaRPr lang="cs-CZ"/>
        </a:p>
      </dgm:t>
    </dgm:pt>
    <dgm:pt modelId="{2892477E-01B3-4DB0-B907-9360A5918FB9}">
      <dgm:prSet/>
      <dgm:spPr>
        <a:solidFill>
          <a:srgbClr val="C00000"/>
        </a:solidFill>
      </dgm:spPr>
      <dgm:t>
        <a:bodyPr/>
        <a:lstStyle/>
        <a:p>
          <a:r>
            <a:rPr lang="cs-CZ" dirty="0" smtClean="0"/>
            <a:t>Transformace </a:t>
          </a:r>
        </a:p>
        <a:p>
          <a:r>
            <a:rPr lang="cs-CZ" dirty="0" smtClean="0"/>
            <a:t>na signál</a:t>
          </a:r>
          <a:br>
            <a:rPr lang="cs-CZ" dirty="0" smtClean="0"/>
          </a:br>
          <a:endParaRPr lang="cs-CZ" dirty="0"/>
        </a:p>
      </dgm:t>
    </dgm:pt>
    <dgm:pt modelId="{7FCC7111-E87A-41EC-95C9-4DA73CFF9CC9}" type="parTrans" cxnId="{35A9B38F-0437-45E1-BD63-94D1A472B4D8}">
      <dgm:prSet/>
      <dgm:spPr/>
      <dgm:t>
        <a:bodyPr/>
        <a:lstStyle/>
        <a:p>
          <a:endParaRPr lang="cs-CZ"/>
        </a:p>
      </dgm:t>
    </dgm:pt>
    <dgm:pt modelId="{434D42CA-167A-48C8-A9F5-6C263F7F82FA}" type="sibTrans" cxnId="{35A9B38F-0437-45E1-BD63-94D1A472B4D8}">
      <dgm:prSet/>
      <dgm:spPr>
        <a:solidFill>
          <a:srgbClr val="C00000"/>
        </a:solidFill>
      </dgm:spPr>
      <dgm:t>
        <a:bodyPr/>
        <a:lstStyle/>
        <a:p>
          <a:endParaRPr lang="cs-CZ"/>
        </a:p>
      </dgm:t>
    </dgm:pt>
    <dgm:pt modelId="{835A217A-D1B0-41BB-9797-8433AE07E137}">
      <dgm:prSet/>
      <dgm:spPr>
        <a:solidFill>
          <a:srgbClr val="C00000"/>
        </a:solidFill>
      </dgm:spPr>
      <dgm:t>
        <a:bodyPr/>
        <a:lstStyle/>
        <a:p>
          <a:r>
            <a:rPr lang="cs-CZ" dirty="0" smtClean="0"/>
            <a:t>Reakce </a:t>
          </a:r>
          <a:r>
            <a:rPr lang="cs-CZ" dirty="0" smtClean="0">
              <a:sym typeface="Wingdings" panose="05000000000000000000" pitchFamily="2" charset="2"/>
            </a:rPr>
            <a:t></a:t>
          </a:r>
          <a:endParaRPr lang="cs-CZ" dirty="0"/>
        </a:p>
      </dgm:t>
    </dgm:pt>
    <dgm:pt modelId="{609614A3-EA70-4E73-90E6-B571712E7350}" type="parTrans" cxnId="{76E8EF58-360D-4054-8B60-52D0EAFA170B}">
      <dgm:prSet/>
      <dgm:spPr/>
      <dgm:t>
        <a:bodyPr/>
        <a:lstStyle/>
        <a:p>
          <a:endParaRPr lang="cs-CZ"/>
        </a:p>
      </dgm:t>
    </dgm:pt>
    <dgm:pt modelId="{3DBFFC1C-885C-440B-AC41-360347F4F797}" type="sibTrans" cxnId="{76E8EF58-360D-4054-8B60-52D0EAFA170B}">
      <dgm:prSet/>
      <dgm:spPr/>
      <dgm:t>
        <a:bodyPr/>
        <a:lstStyle/>
        <a:p>
          <a:endParaRPr lang="cs-CZ"/>
        </a:p>
      </dgm:t>
    </dgm:pt>
    <dgm:pt modelId="{E2105B27-C21E-492F-B951-04ECC6F60471}" type="pres">
      <dgm:prSet presAssocID="{0CEE9E28-0B90-4A68-8822-836667A6825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E8EE171-D125-4BC3-A80B-C258CC6E81A5}" type="pres">
      <dgm:prSet presAssocID="{E0B73714-8120-46A3-A8AC-A63DB174AC4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A838DB8-18B0-4ACD-95FB-549F2C23EC94}" type="pres">
      <dgm:prSet presAssocID="{90479837-596F-4E3F-B256-1F06AB89C7A9}" presName="sibTrans" presStyleLbl="sibTrans2D1" presStyleIdx="0" presStyleCnt="6"/>
      <dgm:spPr/>
      <dgm:t>
        <a:bodyPr/>
        <a:lstStyle/>
        <a:p>
          <a:endParaRPr lang="cs-CZ"/>
        </a:p>
      </dgm:t>
    </dgm:pt>
    <dgm:pt modelId="{0CD19C91-8A1F-48FE-92B1-4BBEC8162DB9}" type="pres">
      <dgm:prSet presAssocID="{90479837-596F-4E3F-B256-1F06AB89C7A9}" presName="connectorText" presStyleLbl="sibTrans2D1" presStyleIdx="0" presStyleCnt="6"/>
      <dgm:spPr/>
      <dgm:t>
        <a:bodyPr/>
        <a:lstStyle/>
        <a:p>
          <a:endParaRPr lang="cs-CZ"/>
        </a:p>
      </dgm:t>
    </dgm:pt>
    <dgm:pt modelId="{F4291949-492C-4B03-BD46-D50BE007313A}" type="pres">
      <dgm:prSet presAssocID="{9D951A24-535A-4034-88D0-619A5B427E9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9F4610-F2A1-45D4-8F52-9D23CBA18971}" type="pres">
      <dgm:prSet presAssocID="{84DB9680-4073-4200-B12D-8425CBAE76B1}" presName="sibTrans" presStyleLbl="sibTrans2D1" presStyleIdx="1" presStyleCnt="6"/>
      <dgm:spPr/>
      <dgm:t>
        <a:bodyPr/>
        <a:lstStyle/>
        <a:p>
          <a:endParaRPr lang="cs-CZ"/>
        </a:p>
      </dgm:t>
    </dgm:pt>
    <dgm:pt modelId="{8AFFB28F-319C-4501-B4EF-24CA5520161B}" type="pres">
      <dgm:prSet presAssocID="{84DB9680-4073-4200-B12D-8425CBAE76B1}" presName="connectorText" presStyleLbl="sibTrans2D1" presStyleIdx="1" presStyleCnt="6"/>
      <dgm:spPr/>
      <dgm:t>
        <a:bodyPr/>
        <a:lstStyle/>
        <a:p>
          <a:endParaRPr lang="cs-CZ"/>
        </a:p>
      </dgm:t>
    </dgm:pt>
    <dgm:pt modelId="{AFF3739B-28F0-4917-8A8A-8AA5673714DE}" type="pres">
      <dgm:prSet presAssocID="{AC39B006-9181-4E35-8220-704420B61CB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69605BC-E754-442F-8910-31CE25A444F0}" type="pres">
      <dgm:prSet presAssocID="{4BD9E3EA-CA6E-458F-88DE-40E0E88A3A69}" presName="sibTrans" presStyleLbl="sibTrans2D1" presStyleIdx="2" presStyleCnt="6"/>
      <dgm:spPr/>
      <dgm:t>
        <a:bodyPr/>
        <a:lstStyle/>
        <a:p>
          <a:endParaRPr lang="cs-CZ"/>
        </a:p>
      </dgm:t>
    </dgm:pt>
    <dgm:pt modelId="{125B8C55-A9DC-488C-ADB2-617365307A4B}" type="pres">
      <dgm:prSet presAssocID="{4BD9E3EA-CA6E-458F-88DE-40E0E88A3A69}" presName="connectorText" presStyleLbl="sibTrans2D1" presStyleIdx="2" presStyleCnt="6"/>
      <dgm:spPr/>
      <dgm:t>
        <a:bodyPr/>
        <a:lstStyle/>
        <a:p>
          <a:endParaRPr lang="cs-CZ"/>
        </a:p>
      </dgm:t>
    </dgm:pt>
    <dgm:pt modelId="{8D91152A-E749-4659-905C-A56E8E9FA244}" type="pres">
      <dgm:prSet presAssocID="{EE2B03DA-BC26-45FB-8ADD-2F8AB5D6641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C828E3D-7016-4682-9FFC-742C0CEDE530}" type="pres">
      <dgm:prSet presAssocID="{5F51945A-2E05-440F-9F01-EEDEEDAA1286}" presName="sibTrans" presStyleLbl="sibTrans2D1" presStyleIdx="3" presStyleCnt="6"/>
      <dgm:spPr/>
      <dgm:t>
        <a:bodyPr/>
        <a:lstStyle/>
        <a:p>
          <a:endParaRPr lang="cs-CZ"/>
        </a:p>
      </dgm:t>
    </dgm:pt>
    <dgm:pt modelId="{89A56C92-FFFC-4DDF-AA6B-A90ABC7D58DB}" type="pres">
      <dgm:prSet presAssocID="{5F51945A-2E05-440F-9F01-EEDEEDAA1286}" presName="connectorText" presStyleLbl="sibTrans2D1" presStyleIdx="3" presStyleCnt="6"/>
      <dgm:spPr/>
      <dgm:t>
        <a:bodyPr/>
        <a:lstStyle/>
        <a:p>
          <a:endParaRPr lang="cs-CZ"/>
        </a:p>
      </dgm:t>
    </dgm:pt>
    <dgm:pt modelId="{9F198D67-81B5-4734-A76C-FE66BEFCEC42}" type="pres">
      <dgm:prSet presAssocID="{07BE612A-A989-472B-8977-47075E08B35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9BBBB4F-F812-4947-9CCD-0FFF2D7AF56B}" type="pres">
      <dgm:prSet presAssocID="{0F7E2688-72CA-46F1-A3EF-4310D5901F32}" presName="sibTrans" presStyleLbl="sibTrans2D1" presStyleIdx="4" presStyleCnt="6"/>
      <dgm:spPr/>
      <dgm:t>
        <a:bodyPr/>
        <a:lstStyle/>
        <a:p>
          <a:endParaRPr lang="cs-CZ"/>
        </a:p>
      </dgm:t>
    </dgm:pt>
    <dgm:pt modelId="{9E99772A-3E7D-4102-A86F-0412D3753F15}" type="pres">
      <dgm:prSet presAssocID="{0F7E2688-72CA-46F1-A3EF-4310D5901F32}" presName="connectorText" presStyleLbl="sibTrans2D1" presStyleIdx="4" presStyleCnt="6"/>
      <dgm:spPr/>
      <dgm:t>
        <a:bodyPr/>
        <a:lstStyle/>
        <a:p>
          <a:endParaRPr lang="cs-CZ"/>
        </a:p>
      </dgm:t>
    </dgm:pt>
    <dgm:pt modelId="{A3770513-0024-4C33-A83F-73194F222B59}" type="pres">
      <dgm:prSet presAssocID="{2892477E-01B3-4DB0-B907-9360A5918FB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5D8918A-A92C-412C-B26F-6EDDD34018E1}" type="pres">
      <dgm:prSet presAssocID="{434D42CA-167A-48C8-A9F5-6C263F7F82FA}" presName="sibTrans" presStyleLbl="sibTrans2D1" presStyleIdx="5" presStyleCnt="6"/>
      <dgm:spPr/>
      <dgm:t>
        <a:bodyPr/>
        <a:lstStyle/>
        <a:p>
          <a:endParaRPr lang="cs-CZ"/>
        </a:p>
      </dgm:t>
    </dgm:pt>
    <dgm:pt modelId="{33CE08B8-C4B8-4895-847B-7E8F858CFBD0}" type="pres">
      <dgm:prSet presAssocID="{434D42CA-167A-48C8-A9F5-6C263F7F82FA}" presName="connectorText" presStyleLbl="sibTrans2D1" presStyleIdx="5" presStyleCnt="6"/>
      <dgm:spPr/>
      <dgm:t>
        <a:bodyPr/>
        <a:lstStyle/>
        <a:p>
          <a:endParaRPr lang="cs-CZ"/>
        </a:p>
      </dgm:t>
    </dgm:pt>
    <dgm:pt modelId="{4205787E-B85C-4C53-9393-ED4A006EFA33}" type="pres">
      <dgm:prSet presAssocID="{835A217A-D1B0-41BB-9797-8433AE07E13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0810C11-B112-45E9-9951-D812434C7FD8}" type="presOf" srcId="{4BD9E3EA-CA6E-458F-88DE-40E0E88A3A69}" destId="{125B8C55-A9DC-488C-ADB2-617365307A4B}" srcOrd="1" destOrd="0" presId="urn:microsoft.com/office/officeart/2005/8/layout/process5"/>
    <dgm:cxn modelId="{38764B40-D1E0-4A42-8EEF-F496BAABC742}" type="presOf" srcId="{07BE612A-A989-472B-8977-47075E08B35E}" destId="{9F198D67-81B5-4734-A76C-FE66BEFCEC42}" srcOrd="0" destOrd="0" presId="urn:microsoft.com/office/officeart/2005/8/layout/process5"/>
    <dgm:cxn modelId="{57DEF81F-1684-4465-8174-18D8DD7AE166}" srcId="{0CEE9E28-0B90-4A68-8822-836667A6825A}" destId="{E0B73714-8120-46A3-A8AC-A63DB174AC45}" srcOrd="0" destOrd="0" parTransId="{81BF3BF6-3ABE-4249-9EEF-69C86D317F49}" sibTransId="{90479837-596F-4E3F-B256-1F06AB89C7A9}"/>
    <dgm:cxn modelId="{36C4CE00-8D95-4270-BAB4-C3B1DA7D6A4F}" type="presOf" srcId="{835A217A-D1B0-41BB-9797-8433AE07E137}" destId="{4205787E-B85C-4C53-9393-ED4A006EFA33}" srcOrd="0" destOrd="0" presId="urn:microsoft.com/office/officeart/2005/8/layout/process5"/>
    <dgm:cxn modelId="{76E8EF58-360D-4054-8B60-52D0EAFA170B}" srcId="{0CEE9E28-0B90-4A68-8822-836667A6825A}" destId="{835A217A-D1B0-41BB-9797-8433AE07E137}" srcOrd="6" destOrd="0" parTransId="{609614A3-EA70-4E73-90E6-B571712E7350}" sibTransId="{3DBFFC1C-885C-440B-AC41-360347F4F797}"/>
    <dgm:cxn modelId="{C98F3307-80AD-4939-840F-5677A55A2186}" type="presOf" srcId="{84DB9680-4073-4200-B12D-8425CBAE76B1}" destId="{8AFFB28F-319C-4501-B4EF-24CA5520161B}" srcOrd="1" destOrd="0" presId="urn:microsoft.com/office/officeart/2005/8/layout/process5"/>
    <dgm:cxn modelId="{51C7E239-C72B-407E-9867-068C88746E6F}" type="presOf" srcId="{5F51945A-2E05-440F-9F01-EEDEEDAA1286}" destId="{89A56C92-FFFC-4DDF-AA6B-A90ABC7D58DB}" srcOrd="1" destOrd="0" presId="urn:microsoft.com/office/officeart/2005/8/layout/process5"/>
    <dgm:cxn modelId="{F7C295D9-B6EE-4266-91B2-42C14A8581F8}" srcId="{0CEE9E28-0B90-4A68-8822-836667A6825A}" destId="{AC39B006-9181-4E35-8220-704420B61CB8}" srcOrd="2" destOrd="0" parTransId="{0EAC9B19-473E-46EA-B23E-47C2F57B5A36}" sibTransId="{4BD9E3EA-CA6E-458F-88DE-40E0E88A3A69}"/>
    <dgm:cxn modelId="{F79006CC-C54E-4E2A-B629-E247A8721E86}" type="presOf" srcId="{E0B73714-8120-46A3-A8AC-A63DB174AC45}" destId="{7E8EE171-D125-4BC3-A80B-C258CC6E81A5}" srcOrd="0" destOrd="0" presId="urn:microsoft.com/office/officeart/2005/8/layout/process5"/>
    <dgm:cxn modelId="{7738999A-C53C-40EA-9511-4B0D34B1BFD4}" type="presOf" srcId="{0CEE9E28-0B90-4A68-8822-836667A6825A}" destId="{E2105B27-C21E-492F-B951-04ECC6F60471}" srcOrd="0" destOrd="0" presId="urn:microsoft.com/office/officeart/2005/8/layout/process5"/>
    <dgm:cxn modelId="{4FCED0A0-D557-4438-BC36-9AB9A7C7F65A}" srcId="{0CEE9E28-0B90-4A68-8822-836667A6825A}" destId="{9D951A24-535A-4034-88D0-619A5B427E96}" srcOrd="1" destOrd="0" parTransId="{8BE1193F-DC80-412C-AC3B-2D312EF9F896}" sibTransId="{84DB9680-4073-4200-B12D-8425CBAE76B1}"/>
    <dgm:cxn modelId="{15348B00-EE40-41DE-B6DB-4417C46EF94F}" type="presOf" srcId="{434D42CA-167A-48C8-A9F5-6C263F7F82FA}" destId="{D5D8918A-A92C-412C-B26F-6EDDD34018E1}" srcOrd="0" destOrd="0" presId="urn:microsoft.com/office/officeart/2005/8/layout/process5"/>
    <dgm:cxn modelId="{CD2236D5-616A-483B-A62D-2FA2CD60F67D}" type="presOf" srcId="{5F51945A-2E05-440F-9F01-EEDEEDAA1286}" destId="{BC828E3D-7016-4682-9FFC-742C0CEDE530}" srcOrd="0" destOrd="0" presId="urn:microsoft.com/office/officeart/2005/8/layout/process5"/>
    <dgm:cxn modelId="{CA2FFDAE-4EDD-4E1A-98EA-F2FCE011D8A9}" type="presOf" srcId="{9D951A24-535A-4034-88D0-619A5B427E96}" destId="{F4291949-492C-4B03-BD46-D50BE007313A}" srcOrd="0" destOrd="0" presId="urn:microsoft.com/office/officeart/2005/8/layout/process5"/>
    <dgm:cxn modelId="{ABD6CB47-FF7A-4955-B045-44D79BCBFABD}" type="presOf" srcId="{0F7E2688-72CA-46F1-A3EF-4310D5901F32}" destId="{29BBBB4F-F812-4947-9CCD-0FFF2D7AF56B}" srcOrd="0" destOrd="0" presId="urn:microsoft.com/office/officeart/2005/8/layout/process5"/>
    <dgm:cxn modelId="{3AC9723C-D30F-4587-9A6F-6254A76C3D6C}" type="presOf" srcId="{0F7E2688-72CA-46F1-A3EF-4310D5901F32}" destId="{9E99772A-3E7D-4102-A86F-0412D3753F15}" srcOrd="1" destOrd="0" presId="urn:microsoft.com/office/officeart/2005/8/layout/process5"/>
    <dgm:cxn modelId="{BECD8C09-8AC7-4771-9A7F-A69B4D8CBB3D}" type="presOf" srcId="{84DB9680-4073-4200-B12D-8425CBAE76B1}" destId="{3B9F4610-F2A1-45D4-8F52-9D23CBA18971}" srcOrd="0" destOrd="0" presId="urn:microsoft.com/office/officeart/2005/8/layout/process5"/>
    <dgm:cxn modelId="{26151F4E-51E7-4CB2-8723-E08FC5B75998}" type="presOf" srcId="{AC39B006-9181-4E35-8220-704420B61CB8}" destId="{AFF3739B-28F0-4917-8A8A-8AA5673714DE}" srcOrd="0" destOrd="0" presId="urn:microsoft.com/office/officeart/2005/8/layout/process5"/>
    <dgm:cxn modelId="{12A1C1AB-C3EC-4D01-B3C0-E3945632CAAD}" type="presOf" srcId="{90479837-596F-4E3F-B256-1F06AB89C7A9}" destId="{2A838DB8-18B0-4ACD-95FB-549F2C23EC94}" srcOrd="0" destOrd="0" presId="urn:microsoft.com/office/officeart/2005/8/layout/process5"/>
    <dgm:cxn modelId="{27AF1D02-C938-4D57-99A8-7D97879BFE80}" type="presOf" srcId="{EE2B03DA-BC26-45FB-8ADD-2F8AB5D66419}" destId="{8D91152A-E749-4659-905C-A56E8E9FA244}" srcOrd="0" destOrd="0" presId="urn:microsoft.com/office/officeart/2005/8/layout/process5"/>
    <dgm:cxn modelId="{A857FFF8-ABCF-44BA-AE84-61991016F4DD}" type="presOf" srcId="{4BD9E3EA-CA6E-458F-88DE-40E0E88A3A69}" destId="{D69605BC-E754-442F-8910-31CE25A444F0}" srcOrd="0" destOrd="0" presId="urn:microsoft.com/office/officeart/2005/8/layout/process5"/>
    <dgm:cxn modelId="{D9C46CCE-85A1-4AB4-B9F5-9BFDFB3EBDE3}" type="presOf" srcId="{90479837-596F-4E3F-B256-1F06AB89C7A9}" destId="{0CD19C91-8A1F-48FE-92B1-4BBEC8162DB9}" srcOrd="1" destOrd="0" presId="urn:microsoft.com/office/officeart/2005/8/layout/process5"/>
    <dgm:cxn modelId="{35A9B38F-0437-45E1-BD63-94D1A472B4D8}" srcId="{0CEE9E28-0B90-4A68-8822-836667A6825A}" destId="{2892477E-01B3-4DB0-B907-9360A5918FB9}" srcOrd="5" destOrd="0" parTransId="{7FCC7111-E87A-41EC-95C9-4DA73CFF9CC9}" sibTransId="{434D42CA-167A-48C8-A9F5-6C263F7F82FA}"/>
    <dgm:cxn modelId="{95CD23A4-15BB-4180-A28C-E50CAFA2EBDE}" type="presOf" srcId="{2892477E-01B3-4DB0-B907-9360A5918FB9}" destId="{A3770513-0024-4C33-A83F-73194F222B59}" srcOrd="0" destOrd="0" presId="urn:microsoft.com/office/officeart/2005/8/layout/process5"/>
    <dgm:cxn modelId="{4A37B688-3A80-4E67-ADA7-060A4C14DB6F}" type="presOf" srcId="{434D42CA-167A-48C8-A9F5-6C263F7F82FA}" destId="{33CE08B8-C4B8-4895-847B-7E8F858CFBD0}" srcOrd="1" destOrd="0" presId="urn:microsoft.com/office/officeart/2005/8/layout/process5"/>
    <dgm:cxn modelId="{93C9C73A-D494-4999-B986-227D51FF3225}" srcId="{0CEE9E28-0B90-4A68-8822-836667A6825A}" destId="{07BE612A-A989-472B-8977-47075E08B35E}" srcOrd="4" destOrd="0" parTransId="{C9638C8E-9E98-4F33-B675-4FDDEB9F4B1D}" sibTransId="{0F7E2688-72CA-46F1-A3EF-4310D5901F32}"/>
    <dgm:cxn modelId="{D7C333E1-6D90-4EB0-B0E8-F993FE6EECE8}" srcId="{0CEE9E28-0B90-4A68-8822-836667A6825A}" destId="{EE2B03DA-BC26-45FB-8ADD-2F8AB5D66419}" srcOrd="3" destOrd="0" parTransId="{B2E30FD0-3889-47CC-9542-29020C7BDBFD}" sibTransId="{5F51945A-2E05-440F-9F01-EEDEEDAA1286}"/>
    <dgm:cxn modelId="{C481E963-FA9A-4824-B321-DFA5B5CDE5A4}" type="presParOf" srcId="{E2105B27-C21E-492F-B951-04ECC6F60471}" destId="{7E8EE171-D125-4BC3-A80B-C258CC6E81A5}" srcOrd="0" destOrd="0" presId="urn:microsoft.com/office/officeart/2005/8/layout/process5"/>
    <dgm:cxn modelId="{834E9D1E-9C4D-4711-A746-3A03625BAF82}" type="presParOf" srcId="{E2105B27-C21E-492F-B951-04ECC6F60471}" destId="{2A838DB8-18B0-4ACD-95FB-549F2C23EC94}" srcOrd="1" destOrd="0" presId="urn:microsoft.com/office/officeart/2005/8/layout/process5"/>
    <dgm:cxn modelId="{648668C7-5F2C-4D38-B9FD-877269E2E23A}" type="presParOf" srcId="{2A838DB8-18B0-4ACD-95FB-549F2C23EC94}" destId="{0CD19C91-8A1F-48FE-92B1-4BBEC8162DB9}" srcOrd="0" destOrd="0" presId="urn:microsoft.com/office/officeart/2005/8/layout/process5"/>
    <dgm:cxn modelId="{C4AA163A-DA92-4FD4-9C10-294A39ADF441}" type="presParOf" srcId="{E2105B27-C21E-492F-B951-04ECC6F60471}" destId="{F4291949-492C-4B03-BD46-D50BE007313A}" srcOrd="2" destOrd="0" presId="urn:microsoft.com/office/officeart/2005/8/layout/process5"/>
    <dgm:cxn modelId="{EFEE61F9-73A7-41CF-9F65-BDC7562837B8}" type="presParOf" srcId="{E2105B27-C21E-492F-B951-04ECC6F60471}" destId="{3B9F4610-F2A1-45D4-8F52-9D23CBA18971}" srcOrd="3" destOrd="0" presId="urn:microsoft.com/office/officeart/2005/8/layout/process5"/>
    <dgm:cxn modelId="{831F86C5-2298-4FF5-B7BF-CEEE87D1333A}" type="presParOf" srcId="{3B9F4610-F2A1-45D4-8F52-9D23CBA18971}" destId="{8AFFB28F-319C-4501-B4EF-24CA5520161B}" srcOrd="0" destOrd="0" presId="urn:microsoft.com/office/officeart/2005/8/layout/process5"/>
    <dgm:cxn modelId="{FE0247CD-86D0-4BDC-8DAE-4FCAABDEF803}" type="presParOf" srcId="{E2105B27-C21E-492F-B951-04ECC6F60471}" destId="{AFF3739B-28F0-4917-8A8A-8AA5673714DE}" srcOrd="4" destOrd="0" presId="urn:microsoft.com/office/officeart/2005/8/layout/process5"/>
    <dgm:cxn modelId="{E6D160BD-FC90-4C01-BEE7-C245A85E6637}" type="presParOf" srcId="{E2105B27-C21E-492F-B951-04ECC6F60471}" destId="{D69605BC-E754-442F-8910-31CE25A444F0}" srcOrd="5" destOrd="0" presId="urn:microsoft.com/office/officeart/2005/8/layout/process5"/>
    <dgm:cxn modelId="{582F16E0-957D-4C88-9C61-90D221DE22C1}" type="presParOf" srcId="{D69605BC-E754-442F-8910-31CE25A444F0}" destId="{125B8C55-A9DC-488C-ADB2-617365307A4B}" srcOrd="0" destOrd="0" presId="urn:microsoft.com/office/officeart/2005/8/layout/process5"/>
    <dgm:cxn modelId="{8A58AA63-B5BA-4A88-8876-CAEA25315CF5}" type="presParOf" srcId="{E2105B27-C21E-492F-B951-04ECC6F60471}" destId="{8D91152A-E749-4659-905C-A56E8E9FA244}" srcOrd="6" destOrd="0" presId="urn:microsoft.com/office/officeart/2005/8/layout/process5"/>
    <dgm:cxn modelId="{F009BCC8-61A8-4D6A-9CE4-FC59E4A1ACAD}" type="presParOf" srcId="{E2105B27-C21E-492F-B951-04ECC6F60471}" destId="{BC828E3D-7016-4682-9FFC-742C0CEDE530}" srcOrd="7" destOrd="0" presId="urn:microsoft.com/office/officeart/2005/8/layout/process5"/>
    <dgm:cxn modelId="{A4942592-638B-45C9-B4F2-AFA6B7C7C230}" type="presParOf" srcId="{BC828E3D-7016-4682-9FFC-742C0CEDE530}" destId="{89A56C92-FFFC-4DDF-AA6B-A90ABC7D58DB}" srcOrd="0" destOrd="0" presId="urn:microsoft.com/office/officeart/2005/8/layout/process5"/>
    <dgm:cxn modelId="{6573AF81-738B-4F60-8440-E27AFE6B3068}" type="presParOf" srcId="{E2105B27-C21E-492F-B951-04ECC6F60471}" destId="{9F198D67-81B5-4734-A76C-FE66BEFCEC42}" srcOrd="8" destOrd="0" presId="urn:microsoft.com/office/officeart/2005/8/layout/process5"/>
    <dgm:cxn modelId="{4EDB9489-1EF7-474F-847C-41F78471D275}" type="presParOf" srcId="{E2105B27-C21E-492F-B951-04ECC6F60471}" destId="{29BBBB4F-F812-4947-9CCD-0FFF2D7AF56B}" srcOrd="9" destOrd="0" presId="urn:microsoft.com/office/officeart/2005/8/layout/process5"/>
    <dgm:cxn modelId="{48CA832B-33CC-4F4F-A743-D621A01EE162}" type="presParOf" srcId="{29BBBB4F-F812-4947-9CCD-0FFF2D7AF56B}" destId="{9E99772A-3E7D-4102-A86F-0412D3753F15}" srcOrd="0" destOrd="0" presId="urn:microsoft.com/office/officeart/2005/8/layout/process5"/>
    <dgm:cxn modelId="{7A5875E9-0E02-4BA8-A864-92E8EE300093}" type="presParOf" srcId="{E2105B27-C21E-492F-B951-04ECC6F60471}" destId="{A3770513-0024-4C33-A83F-73194F222B59}" srcOrd="10" destOrd="0" presId="urn:microsoft.com/office/officeart/2005/8/layout/process5"/>
    <dgm:cxn modelId="{AD242EDD-B685-4802-B9F8-227F499CD751}" type="presParOf" srcId="{E2105B27-C21E-492F-B951-04ECC6F60471}" destId="{D5D8918A-A92C-412C-B26F-6EDDD34018E1}" srcOrd="11" destOrd="0" presId="urn:microsoft.com/office/officeart/2005/8/layout/process5"/>
    <dgm:cxn modelId="{38D2C3BD-9490-43E2-963B-45FE6321ADD6}" type="presParOf" srcId="{D5D8918A-A92C-412C-B26F-6EDDD34018E1}" destId="{33CE08B8-C4B8-4895-847B-7E8F858CFBD0}" srcOrd="0" destOrd="0" presId="urn:microsoft.com/office/officeart/2005/8/layout/process5"/>
    <dgm:cxn modelId="{4F3E332C-D6E7-46E8-BAA3-F9B29A829B26}" type="presParOf" srcId="{E2105B27-C21E-492F-B951-04ECC6F60471}" destId="{4205787E-B85C-4C53-9393-ED4A006EFA33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EEA19-038E-4E2E-AA39-3A1DD8F72F62}">
      <dsp:nvSpPr>
        <dsp:cNvPr id="0" name=""/>
        <dsp:cNvSpPr/>
      </dsp:nvSpPr>
      <dsp:spPr>
        <a:xfrm>
          <a:off x="6265" y="1940914"/>
          <a:ext cx="1872700" cy="1334298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Smyslové vnímání</a:t>
          </a:r>
          <a:endParaRPr lang="cs-CZ" sz="1800" kern="1200" dirty="0"/>
        </a:p>
      </dsp:txBody>
      <dsp:txXfrm>
        <a:off x="45345" y="1979994"/>
        <a:ext cx="1794540" cy="1256138"/>
      </dsp:txXfrm>
    </dsp:sp>
    <dsp:sp modelId="{755189DA-0C1C-4208-9769-72CEA38BCC0F}">
      <dsp:nvSpPr>
        <dsp:cNvPr id="0" name=""/>
        <dsp:cNvSpPr/>
      </dsp:nvSpPr>
      <dsp:spPr>
        <a:xfrm rot="21595769">
          <a:off x="2082885" y="2374179"/>
          <a:ext cx="432311" cy="46442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2082885" y="2467145"/>
        <a:ext cx="302618" cy="278657"/>
      </dsp:txXfrm>
    </dsp:sp>
    <dsp:sp modelId="{9DD7D3D0-F8C7-45A7-AEA1-DCEF6D390CED}">
      <dsp:nvSpPr>
        <dsp:cNvPr id="0" name=""/>
        <dsp:cNvSpPr/>
      </dsp:nvSpPr>
      <dsp:spPr>
        <a:xfrm>
          <a:off x="2694646" y="1937605"/>
          <a:ext cx="1872700" cy="1334298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Zpracování informace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- řečové signály </a:t>
          </a:r>
          <a:endParaRPr lang="cs-CZ" sz="1800" kern="1200" dirty="0"/>
        </a:p>
      </dsp:txBody>
      <dsp:txXfrm>
        <a:off x="2733726" y="1976685"/>
        <a:ext cx="1794540" cy="1256138"/>
      </dsp:txXfrm>
    </dsp:sp>
    <dsp:sp modelId="{036EED3D-E24B-414E-A5A3-27FE0E797276}">
      <dsp:nvSpPr>
        <dsp:cNvPr id="0" name=""/>
        <dsp:cNvSpPr/>
      </dsp:nvSpPr>
      <dsp:spPr>
        <a:xfrm rot="4452">
          <a:off x="4737966" y="2374207"/>
          <a:ext cx="361714" cy="46442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4737966" y="2467023"/>
        <a:ext cx="253200" cy="278657"/>
      </dsp:txXfrm>
    </dsp:sp>
    <dsp:sp modelId="{9CC25AF0-15AA-4ABF-A393-4A3199ECF406}">
      <dsp:nvSpPr>
        <dsp:cNvPr id="0" name=""/>
        <dsp:cNvSpPr/>
      </dsp:nvSpPr>
      <dsp:spPr>
        <a:xfrm>
          <a:off x="5249826" y="1940914"/>
          <a:ext cx="1872700" cy="1334298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Motorický výkon – řečový projev</a:t>
          </a:r>
          <a:endParaRPr lang="cs-CZ" sz="1800" kern="1200" dirty="0"/>
        </a:p>
      </dsp:txBody>
      <dsp:txXfrm>
        <a:off x="5288906" y="1979994"/>
        <a:ext cx="1794540" cy="1256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EE171-D125-4BC3-A80B-C258CC6E81A5}">
      <dsp:nvSpPr>
        <dsp:cNvPr id="0" name=""/>
        <dsp:cNvSpPr/>
      </dsp:nvSpPr>
      <dsp:spPr>
        <a:xfrm>
          <a:off x="45624" y="1533"/>
          <a:ext cx="1277006" cy="766203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Příjem informace</a:t>
          </a:r>
          <a:endParaRPr lang="cs-CZ" sz="1300" kern="1200" dirty="0"/>
        </a:p>
      </dsp:txBody>
      <dsp:txXfrm>
        <a:off x="68065" y="23974"/>
        <a:ext cx="1232124" cy="721321"/>
      </dsp:txXfrm>
    </dsp:sp>
    <dsp:sp modelId="{2A838DB8-18B0-4ACD-95FB-549F2C23EC94}">
      <dsp:nvSpPr>
        <dsp:cNvPr id="0" name=""/>
        <dsp:cNvSpPr/>
      </dsp:nvSpPr>
      <dsp:spPr>
        <a:xfrm>
          <a:off x="1435007" y="226286"/>
          <a:ext cx="270725" cy="31669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/>
        </a:p>
      </dsp:txBody>
      <dsp:txXfrm>
        <a:off x="1435007" y="289625"/>
        <a:ext cx="189508" cy="190019"/>
      </dsp:txXfrm>
    </dsp:sp>
    <dsp:sp modelId="{F4291949-492C-4B03-BD46-D50BE007313A}">
      <dsp:nvSpPr>
        <dsp:cNvPr id="0" name=""/>
        <dsp:cNvSpPr/>
      </dsp:nvSpPr>
      <dsp:spPr>
        <a:xfrm>
          <a:off x="1833433" y="1533"/>
          <a:ext cx="1277006" cy="766203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Analýza</a:t>
          </a:r>
          <a:endParaRPr lang="cs-CZ" sz="1300" kern="1200" dirty="0"/>
        </a:p>
      </dsp:txBody>
      <dsp:txXfrm>
        <a:off x="1855874" y="23974"/>
        <a:ext cx="1232124" cy="721321"/>
      </dsp:txXfrm>
    </dsp:sp>
    <dsp:sp modelId="{3B9F4610-F2A1-45D4-8F52-9D23CBA18971}">
      <dsp:nvSpPr>
        <dsp:cNvPr id="0" name=""/>
        <dsp:cNvSpPr/>
      </dsp:nvSpPr>
      <dsp:spPr>
        <a:xfrm>
          <a:off x="3222815" y="226286"/>
          <a:ext cx="270725" cy="31669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/>
        </a:p>
      </dsp:txBody>
      <dsp:txXfrm>
        <a:off x="3222815" y="289625"/>
        <a:ext cx="189508" cy="190019"/>
      </dsp:txXfrm>
    </dsp:sp>
    <dsp:sp modelId="{AFF3739B-28F0-4917-8A8A-8AA5673714DE}">
      <dsp:nvSpPr>
        <dsp:cNvPr id="0" name=""/>
        <dsp:cNvSpPr/>
      </dsp:nvSpPr>
      <dsp:spPr>
        <a:xfrm>
          <a:off x="3621241" y="1533"/>
          <a:ext cx="1277006" cy="766203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Porovnání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s paměťovou stopou</a:t>
          </a:r>
          <a:endParaRPr lang="cs-CZ" sz="1300" kern="1200" dirty="0"/>
        </a:p>
      </dsp:txBody>
      <dsp:txXfrm>
        <a:off x="3643682" y="23974"/>
        <a:ext cx="1232124" cy="721321"/>
      </dsp:txXfrm>
    </dsp:sp>
    <dsp:sp modelId="{D69605BC-E754-442F-8910-31CE25A444F0}">
      <dsp:nvSpPr>
        <dsp:cNvPr id="0" name=""/>
        <dsp:cNvSpPr/>
      </dsp:nvSpPr>
      <dsp:spPr>
        <a:xfrm rot="5400000">
          <a:off x="4124381" y="857127"/>
          <a:ext cx="270725" cy="31669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/>
        </a:p>
      </dsp:txBody>
      <dsp:txXfrm rot="-5400000">
        <a:off x="4164735" y="880113"/>
        <a:ext cx="190019" cy="189508"/>
      </dsp:txXfrm>
    </dsp:sp>
    <dsp:sp modelId="{8D91152A-E749-4659-905C-A56E8E9FA244}">
      <dsp:nvSpPr>
        <dsp:cNvPr id="0" name=""/>
        <dsp:cNvSpPr/>
      </dsp:nvSpPr>
      <dsp:spPr>
        <a:xfrm>
          <a:off x="3621241" y="1278539"/>
          <a:ext cx="1277006" cy="766203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Konfrontace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s emočním obsahem</a:t>
          </a:r>
          <a:endParaRPr lang="cs-CZ" sz="1300" kern="1200" dirty="0"/>
        </a:p>
      </dsp:txBody>
      <dsp:txXfrm>
        <a:off x="3643682" y="1300980"/>
        <a:ext cx="1232124" cy="721321"/>
      </dsp:txXfrm>
    </dsp:sp>
    <dsp:sp modelId="{BC828E3D-7016-4682-9FFC-742C0CEDE530}">
      <dsp:nvSpPr>
        <dsp:cNvPr id="0" name=""/>
        <dsp:cNvSpPr/>
      </dsp:nvSpPr>
      <dsp:spPr>
        <a:xfrm rot="10800000">
          <a:off x="3238139" y="1503292"/>
          <a:ext cx="270725" cy="31669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/>
        </a:p>
      </dsp:txBody>
      <dsp:txXfrm rot="10800000">
        <a:off x="3319356" y="1566631"/>
        <a:ext cx="189508" cy="190019"/>
      </dsp:txXfrm>
    </dsp:sp>
    <dsp:sp modelId="{9F198D67-81B5-4734-A76C-FE66BEFCEC42}">
      <dsp:nvSpPr>
        <dsp:cNvPr id="0" name=""/>
        <dsp:cNvSpPr/>
      </dsp:nvSpPr>
      <dsp:spPr>
        <a:xfrm>
          <a:off x="1833433" y="1278539"/>
          <a:ext cx="1277006" cy="766203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Tvorba myšlenky</a:t>
          </a:r>
          <a:endParaRPr lang="cs-CZ" sz="1300" kern="1200" dirty="0"/>
        </a:p>
      </dsp:txBody>
      <dsp:txXfrm>
        <a:off x="1855874" y="1300980"/>
        <a:ext cx="1232124" cy="721321"/>
      </dsp:txXfrm>
    </dsp:sp>
    <dsp:sp modelId="{29BBBB4F-F812-4947-9CCD-0FFF2D7AF56B}">
      <dsp:nvSpPr>
        <dsp:cNvPr id="0" name=""/>
        <dsp:cNvSpPr/>
      </dsp:nvSpPr>
      <dsp:spPr>
        <a:xfrm rot="10800000">
          <a:off x="1450331" y="1503292"/>
          <a:ext cx="270725" cy="31669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/>
        </a:p>
      </dsp:txBody>
      <dsp:txXfrm rot="10800000">
        <a:off x="1531548" y="1566631"/>
        <a:ext cx="189508" cy="190019"/>
      </dsp:txXfrm>
    </dsp:sp>
    <dsp:sp modelId="{A3770513-0024-4C33-A83F-73194F222B59}">
      <dsp:nvSpPr>
        <dsp:cNvPr id="0" name=""/>
        <dsp:cNvSpPr/>
      </dsp:nvSpPr>
      <dsp:spPr>
        <a:xfrm>
          <a:off x="45624" y="1278539"/>
          <a:ext cx="1277006" cy="766203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Transformace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na signál</a:t>
          </a:r>
          <a:br>
            <a:rPr lang="cs-CZ" sz="1300" kern="1200" dirty="0" smtClean="0"/>
          </a:br>
          <a:endParaRPr lang="cs-CZ" sz="1300" kern="1200" dirty="0"/>
        </a:p>
      </dsp:txBody>
      <dsp:txXfrm>
        <a:off x="68065" y="1300980"/>
        <a:ext cx="1232124" cy="721321"/>
      </dsp:txXfrm>
    </dsp:sp>
    <dsp:sp modelId="{D5D8918A-A92C-412C-B26F-6EDDD34018E1}">
      <dsp:nvSpPr>
        <dsp:cNvPr id="0" name=""/>
        <dsp:cNvSpPr/>
      </dsp:nvSpPr>
      <dsp:spPr>
        <a:xfrm rot="5400000">
          <a:off x="548764" y="2134133"/>
          <a:ext cx="270725" cy="31669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/>
        </a:p>
      </dsp:txBody>
      <dsp:txXfrm rot="-5400000">
        <a:off x="589118" y="2157119"/>
        <a:ext cx="190019" cy="189508"/>
      </dsp:txXfrm>
    </dsp:sp>
    <dsp:sp modelId="{4205787E-B85C-4C53-9393-ED4A006EFA33}">
      <dsp:nvSpPr>
        <dsp:cNvPr id="0" name=""/>
        <dsp:cNvSpPr/>
      </dsp:nvSpPr>
      <dsp:spPr>
        <a:xfrm>
          <a:off x="45624" y="2555545"/>
          <a:ext cx="1277006" cy="766203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Reakce </a:t>
          </a:r>
          <a:r>
            <a:rPr lang="cs-CZ" sz="1300" kern="1200" dirty="0" smtClean="0">
              <a:sym typeface="Wingdings" panose="05000000000000000000" pitchFamily="2" charset="2"/>
            </a:rPr>
            <a:t></a:t>
          </a:r>
          <a:endParaRPr lang="cs-CZ" sz="1300" kern="1200" dirty="0"/>
        </a:p>
      </dsp:txBody>
      <dsp:txXfrm>
        <a:off x="68065" y="2577986"/>
        <a:ext cx="1232124" cy="721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6858000 h 4320"/>
                <a:gd name="T4" fmla="*/ 9144000 w 5760"/>
                <a:gd name="T5" fmla="*/ 6858000 h 4320"/>
                <a:gd name="T6" fmla="*/ 9144000 w 5760"/>
                <a:gd name="T7" fmla="*/ 0 h 4320"/>
                <a:gd name="T8" fmla="*/ 0 w 5760"/>
                <a:gd name="T9" fmla="*/ 0 h 4320"/>
                <a:gd name="T10" fmla="*/ 8642350 w 5760"/>
                <a:gd name="T11" fmla="*/ 6356350 h 4320"/>
                <a:gd name="T12" fmla="*/ 514350 w 5760"/>
                <a:gd name="T13" fmla="*/ 6356350 h 4320"/>
                <a:gd name="T14" fmla="*/ 514350 w 5760"/>
                <a:gd name="T15" fmla="*/ 514350 h 4320"/>
                <a:gd name="T16" fmla="*/ 8642350 w 5760"/>
                <a:gd name="T17" fmla="*/ 514350 h 4320"/>
                <a:gd name="T18" fmla="*/ 8642350 w 5760"/>
                <a:gd name="T19" fmla="*/ 6356350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2" name="Rectangle 10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763" y="1828800"/>
            <a:ext cx="990600" cy="228600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494" y="3264694"/>
            <a:ext cx="3859212" cy="22860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ACA2C443-3719-409B-9640-456379D0899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2559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>
                <a:gd name="T0" fmla="*/ 20210 w 10000"/>
                <a:gd name="T1" fmla="*/ 152058 h 5291"/>
                <a:gd name="T2" fmla="*/ 2367704 w 10000"/>
                <a:gd name="T3" fmla="*/ 317748 h 5291"/>
                <a:gd name="T4" fmla="*/ 2377690 w 10000"/>
                <a:gd name="T5" fmla="*/ 0 h 5291"/>
                <a:gd name="T6" fmla="*/ 2377690 w 10000"/>
                <a:gd name="T7" fmla="*/ 0 h 5291"/>
                <a:gd name="T8" fmla="*/ 2298513 w 10000"/>
                <a:gd name="T9" fmla="*/ 12251 h 5291"/>
                <a:gd name="T10" fmla="*/ 2219336 w 10000"/>
                <a:gd name="T11" fmla="*/ 24022 h 5291"/>
                <a:gd name="T12" fmla="*/ 2140159 w 10000"/>
                <a:gd name="T13" fmla="*/ 35432 h 5291"/>
                <a:gd name="T14" fmla="*/ 2060744 w 10000"/>
                <a:gd name="T15" fmla="*/ 45221 h 5291"/>
                <a:gd name="T16" fmla="*/ 1981329 w 10000"/>
                <a:gd name="T17" fmla="*/ 55070 h 5291"/>
                <a:gd name="T18" fmla="*/ 1901914 w 10000"/>
                <a:gd name="T19" fmla="*/ 64318 h 5291"/>
                <a:gd name="T20" fmla="*/ 1823450 w 10000"/>
                <a:gd name="T21" fmla="*/ 72185 h 5291"/>
                <a:gd name="T22" fmla="*/ 1743560 w 10000"/>
                <a:gd name="T23" fmla="*/ 79572 h 5291"/>
                <a:gd name="T24" fmla="*/ 1664383 w 10000"/>
                <a:gd name="T25" fmla="*/ 86478 h 5291"/>
                <a:gd name="T26" fmla="*/ 1586633 w 10000"/>
                <a:gd name="T27" fmla="*/ 92364 h 5291"/>
                <a:gd name="T28" fmla="*/ 1507455 w 10000"/>
                <a:gd name="T29" fmla="*/ 98249 h 5291"/>
                <a:gd name="T30" fmla="*/ 1429705 w 10000"/>
                <a:gd name="T31" fmla="*/ 103234 h 5291"/>
                <a:gd name="T32" fmla="*/ 1351955 w 10000"/>
                <a:gd name="T33" fmla="*/ 107137 h 5291"/>
                <a:gd name="T34" fmla="*/ 1274204 w 10000"/>
                <a:gd name="T35" fmla="*/ 111101 h 5291"/>
                <a:gd name="T36" fmla="*/ 1197405 w 10000"/>
                <a:gd name="T37" fmla="*/ 114464 h 5291"/>
                <a:gd name="T38" fmla="*/ 1121556 w 10000"/>
                <a:gd name="T39" fmla="*/ 116986 h 5291"/>
                <a:gd name="T40" fmla="*/ 1045233 w 10000"/>
                <a:gd name="T41" fmla="*/ 118908 h 5291"/>
                <a:gd name="T42" fmla="*/ 969860 w 10000"/>
                <a:gd name="T43" fmla="*/ 120890 h 5291"/>
                <a:gd name="T44" fmla="*/ 895438 w 10000"/>
                <a:gd name="T45" fmla="*/ 121850 h 5291"/>
                <a:gd name="T46" fmla="*/ 821254 w 10000"/>
                <a:gd name="T47" fmla="*/ 122871 h 5291"/>
                <a:gd name="T48" fmla="*/ 747784 w 10000"/>
                <a:gd name="T49" fmla="*/ 123292 h 5291"/>
                <a:gd name="T50" fmla="*/ 675026 w 10000"/>
                <a:gd name="T51" fmla="*/ 122871 h 5291"/>
                <a:gd name="T52" fmla="*/ 603220 w 10000"/>
                <a:gd name="T53" fmla="*/ 122871 h 5291"/>
                <a:gd name="T54" fmla="*/ 532127 w 10000"/>
                <a:gd name="T55" fmla="*/ 121850 h 5291"/>
                <a:gd name="T56" fmla="*/ 461985 w 10000"/>
                <a:gd name="T57" fmla="*/ 120349 h 5291"/>
                <a:gd name="T58" fmla="*/ 393032 w 10000"/>
                <a:gd name="T59" fmla="*/ 118908 h 5291"/>
                <a:gd name="T60" fmla="*/ 325268 w 10000"/>
                <a:gd name="T61" fmla="*/ 117406 h 5291"/>
                <a:gd name="T62" fmla="*/ 257979 w 10000"/>
                <a:gd name="T63" fmla="*/ 115004 h 5291"/>
                <a:gd name="T64" fmla="*/ 191642 w 10000"/>
                <a:gd name="T65" fmla="*/ 112482 h 5291"/>
                <a:gd name="T66" fmla="*/ 126731 w 10000"/>
                <a:gd name="T67" fmla="*/ 110080 h 5291"/>
                <a:gd name="T68" fmla="*/ 0 w 10000"/>
                <a:gd name="T69" fmla="*/ 103654 h 5291"/>
                <a:gd name="T70" fmla="*/ 20210 w 10000"/>
                <a:gd name="T71" fmla="*/ 15205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Rectangle 15"/>
            <p:cNvSpPr/>
            <p:nvPr/>
          </p:nvSpPr>
          <p:spPr>
            <a:xfrm>
              <a:off x="422275" y="401616"/>
              <a:ext cx="8326438" cy="3141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0"/>
            <p:cNvSpPr>
              <a:spLocks/>
            </p:cNvSpPr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533900 h 9621"/>
                <a:gd name="T4" fmla="*/ 0 w 10000"/>
                <a:gd name="T5" fmla="*/ 2122757 h 9621"/>
                <a:gd name="T6" fmla="*/ 0 w 10000"/>
                <a:gd name="T7" fmla="*/ 2130508 h 9621"/>
                <a:gd name="T8" fmla="*/ 8182128 w 10000"/>
                <a:gd name="T9" fmla="*/ 2122536 h 9621"/>
                <a:gd name="T10" fmla="*/ 8182128 w 10000"/>
                <a:gd name="T11" fmla="*/ 2122757 h 9621"/>
                <a:gd name="T12" fmla="*/ 8173946 w 10000"/>
                <a:gd name="T13" fmla="*/ 533900 h 9621"/>
                <a:gd name="T14" fmla="*/ 8173946 w 10000"/>
                <a:gd name="T15" fmla="*/ 0 h 9621"/>
                <a:gd name="T16" fmla="*/ 8173946 w 10000"/>
                <a:gd name="T17" fmla="*/ 0 h 9621"/>
                <a:gd name="T18" fmla="*/ 7800841 w 10000"/>
                <a:gd name="T19" fmla="*/ 56025 h 9621"/>
                <a:gd name="T20" fmla="*/ 7432645 w 10000"/>
                <a:gd name="T21" fmla="*/ 105629 h 9621"/>
                <a:gd name="T22" fmla="*/ 7059540 w 10000"/>
                <a:gd name="T23" fmla="*/ 148146 h 9621"/>
                <a:gd name="T24" fmla="*/ 6690526 w 10000"/>
                <a:gd name="T25" fmla="*/ 187563 h 9621"/>
                <a:gd name="T26" fmla="*/ 6321512 w 10000"/>
                <a:gd name="T27" fmla="*/ 217900 h 9621"/>
                <a:gd name="T28" fmla="*/ 5955771 w 10000"/>
                <a:gd name="T29" fmla="*/ 240709 h 9621"/>
                <a:gd name="T30" fmla="*/ 5590030 w 10000"/>
                <a:gd name="T31" fmla="*/ 260418 h 9621"/>
                <a:gd name="T32" fmla="*/ 5230834 w 10000"/>
                <a:gd name="T33" fmla="*/ 273704 h 9621"/>
                <a:gd name="T34" fmla="*/ 4878185 w 10000"/>
                <a:gd name="T35" fmla="*/ 283226 h 9621"/>
                <a:gd name="T36" fmla="*/ 4527990 w 10000"/>
                <a:gd name="T37" fmla="*/ 286548 h 9621"/>
                <a:gd name="T38" fmla="*/ 4189250 w 10000"/>
                <a:gd name="T39" fmla="*/ 286548 h 9621"/>
                <a:gd name="T40" fmla="*/ 3852964 w 10000"/>
                <a:gd name="T41" fmla="*/ 286548 h 9621"/>
                <a:gd name="T42" fmla="*/ 3527315 w 10000"/>
                <a:gd name="T43" fmla="*/ 280347 h 9621"/>
                <a:gd name="T44" fmla="*/ 3209849 w 10000"/>
                <a:gd name="T45" fmla="*/ 270383 h 9621"/>
                <a:gd name="T46" fmla="*/ 2903019 w 10000"/>
                <a:gd name="T47" fmla="*/ 257096 h 9621"/>
                <a:gd name="T48" fmla="*/ 2607644 w 10000"/>
                <a:gd name="T49" fmla="*/ 243809 h 9621"/>
                <a:gd name="T50" fmla="*/ 2323724 w 10000"/>
                <a:gd name="T51" fmla="*/ 227201 h 9621"/>
                <a:gd name="T52" fmla="*/ 2049623 w 10000"/>
                <a:gd name="T53" fmla="*/ 211257 h 9621"/>
                <a:gd name="T54" fmla="*/ 1793522 w 10000"/>
                <a:gd name="T55" fmla="*/ 191549 h 9621"/>
                <a:gd name="T56" fmla="*/ 1545604 w 10000"/>
                <a:gd name="T57" fmla="*/ 171619 h 9621"/>
                <a:gd name="T58" fmla="*/ 1101314 w 10000"/>
                <a:gd name="T59" fmla="*/ 128216 h 9621"/>
                <a:gd name="T60" fmla="*/ 721664 w 10000"/>
                <a:gd name="T61" fmla="*/ 88577 h 9621"/>
                <a:gd name="T62" fmla="*/ 418107 w 10000"/>
                <a:gd name="T63" fmla="*/ 56025 h 9621"/>
                <a:gd name="T64" fmla="*/ 191462 w 10000"/>
                <a:gd name="T65" fmla="*/ 26130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6858000 h 4320"/>
                <a:gd name="T4" fmla="*/ 9144000 w 5760"/>
                <a:gd name="T5" fmla="*/ 6858000 h 4320"/>
                <a:gd name="T6" fmla="*/ 9144000 w 5760"/>
                <a:gd name="T7" fmla="*/ 0 h 4320"/>
                <a:gd name="T8" fmla="*/ 0 w 5760"/>
                <a:gd name="T9" fmla="*/ 0 h 4320"/>
                <a:gd name="T10" fmla="*/ 8642350 w 5760"/>
                <a:gd name="T11" fmla="*/ 6356350 h 4320"/>
                <a:gd name="T12" fmla="*/ 514350 w 5760"/>
                <a:gd name="T13" fmla="*/ 6356350 h 4320"/>
                <a:gd name="T14" fmla="*/ 514350 w 5760"/>
                <a:gd name="T15" fmla="*/ 514350 h 4320"/>
                <a:gd name="T16" fmla="*/ 8642350 w 5760"/>
                <a:gd name="T17" fmla="*/ 514350 h 4320"/>
                <a:gd name="T18" fmla="*/ 8642350 w 5760"/>
                <a:gd name="T19" fmla="*/ 6356350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6" name="Rectangle 9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79075D58-A4EE-4E90-B308-D14B3C29F26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76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6359946" y="2780895"/>
              <a:ext cx="2377690" cy="317748"/>
            </a:xfrm>
            <a:custGeom>
              <a:avLst/>
              <a:gdLst>
                <a:gd name="T0" fmla="*/ 20210 w 10000"/>
                <a:gd name="T1" fmla="*/ 152058 h 5291"/>
                <a:gd name="T2" fmla="*/ 2367704 w 10000"/>
                <a:gd name="T3" fmla="*/ 317748 h 5291"/>
                <a:gd name="T4" fmla="*/ 2377690 w 10000"/>
                <a:gd name="T5" fmla="*/ 0 h 5291"/>
                <a:gd name="T6" fmla="*/ 2377690 w 10000"/>
                <a:gd name="T7" fmla="*/ 0 h 5291"/>
                <a:gd name="T8" fmla="*/ 2298513 w 10000"/>
                <a:gd name="T9" fmla="*/ 12251 h 5291"/>
                <a:gd name="T10" fmla="*/ 2219336 w 10000"/>
                <a:gd name="T11" fmla="*/ 24022 h 5291"/>
                <a:gd name="T12" fmla="*/ 2140159 w 10000"/>
                <a:gd name="T13" fmla="*/ 35432 h 5291"/>
                <a:gd name="T14" fmla="*/ 2060744 w 10000"/>
                <a:gd name="T15" fmla="*/ 45221 h 5291"/>
                <a:gd name="T16" fmla="*/ 1981329 w 10000"/>
                <a:gd name="T17" fmla="*/ 55070 h 5291"/>
                <a:gd name="T18" fmla="*/ 1901914 w 10000"/>
                <a:gd name="T19" fmla="*/ 64318 h 5291"/>
                <a:gd name="T20" fmla="*/ 1823450 w 10000"/>
                <a:gd name="T21" fmla="*/ 72185 h 5291"/>
                <a:gd name="T22" fmla="*/ 1743560 w 10000"/>
                <a:gd name="T23" fmla="*/ 79572 h 5291"/>
                <a:gd name="T24" fmla="*/ 1664383 w 10000"/>
                <a:gd name="T25" fmla="*/ 86478 h 5291"/>
                <a:gd name="T26" fmla="*/ 1586633 w 10000"/>
                <a:gd name="T27" fmla="*/ 92364 h 5291"/>
                <a:gd name="T28" fmla="*/ 1507455 w 10000"/>
                <a:gd name="T29" fmla="*/ 98249 h 5291"/>
                <a:gd name="T30" fmla="*/ 1429705 w 10000"/>
                <a:gd name="T31" fmla="*/ 103234 h 5291"/>
                <a:gd name="T32" fmla="*/ 1351955 w 10000"/>
                <a:gd name="T33" fmla="*/ 107137 h 5291"/>
                <a:gd name="T34" fmla="*/ 1274204 w 10000"/>
                <a:gd name="T35" fmla="*/ 111101 h 5291"/>
                <a:gd name="T36" fmla="*/ 1197405 w 10000"/>
                <a:gd name="T37" fmla="*/ 114464 h 5291"/>
                <a:gd name="T38" fmla="*/ 1121556 w 10000"/>
                <a:gd name="T39" fmla="*/ 116986 h 5291"/>
                <a:gd name="T40" fmla="*/ 1045233 w 10000"/>
                <a:gd name="T41" fmla="*/ 118908 h 5291"/>
                <a:gd name="T42" fmla="*/ 969860 w 10000"/>
                <a:gd name="T43" fmla="*/ 120890 h 5291"/>
                <a:gd name="T44" fmla="*/ 895438 w 10000"/>
                <a:gd name="T45" fmla="*/ 121850 h 5291"/>
                <a:gd name="T46" fmla="*/ 821254 w 10000"/>
                <a:gd name="T47" fmla="*/ 122871 h 5291"/>
                <a:gd name="T48" fmla="*/ 747784 w 10000"/>
                <a:gd name="T49" fmla="*/ 123292 h 5291"/>
                <a:gd name="T50" fmla="*/ 675026 w 10000"/>
                <a:gd name="T51" fmla="*/ 122871 h 5291"/>
                <a:gd name="T52" fmla="*/ 603220 w 10000"/>
                <a:gd name="T53" fmla="*/ 122871 h 5291"/>
                <a:gd name="T54" fmla="*/ 532127 w 10000"/>
                <a:gd name="T55" fmla="*/ 121850 h 5291"/>
                <a:gd name="T56" fmla="*/ 461985 w 10000"/>
                <a:gd name="T57" fmla="*/ 120349 h 5291"/>
                <a:gd name="T58" fmla="*/ 393032 w 10000"/>
                <a:gd name="T59" fmla="*/ 118908 h 5291"/>
                <a:gd name="T60" fmla="*/ 325268 w 10000"/>
                <a:gd name="T61" fmla="*/ 117406 h 5291"/>
                <a:gd name="T62" fmla="*/ 257979 w 10000"/>
                <a:gd name="T63" fmla="*/ 115004 h 5291"/>
                <a:gd name="T64" fmla="*/ 191642 w 10000"/>
                <a:gd name="T65" fmla="*/ 112482 h 5291"/>
                <a:gd name="T66" fmla="*/ 126731 w 10000"/>
                <a:gd name="T67" fmla="*/ 110080 h 5291"/>
                <a:gd name="T68" fmla="*/ 0 w 10000"/>
                <a:gd name="T69" fmla="*/ 103654 h 5291"/>
                <a:gd name="T70" fmla="*/ 20210 w 10000"/>
                <a:gd name="T71" fmla="*/ 15205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Rectangle 8"/>
            <p:cNvSpPr/>
            <p:nvPr/>
          </p:nvSpPr>
          <p:spPr>
            <a:xfrm>
              <a:off x="485775" y="4343161"/>
              <a:ext cx="8181975" cy="2112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0"/>
            <p:cNvSpPr>
              <a:spLocks/>
            </p:cNvSpPr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533900 h 9621"/>
                <a:gd name="T4" fmla="*/ 0 w 10000"/>
                <a:gd name="T5" fmla="*/ 2122757 h 9621"/>
                <a:gd name="T6" fmla="*/ 0 w 10000"/>
                <a:gd name="T7" fmla="*/ 2130508 h 9621"/>
                <a:gd name="T8" fmla="*/ 8182128 w 10000"/>
                <a:gd name="T9" fmla="*/ 2122536 h 9621"/>
                <a:gd name="T10" fmla="*/ 8182128 w 10000"/>
                <a:gd name="T11" fmla="*/ 2122757 h 9621"/>
                <a:gd name="T12" fmla="*/ 8173946 w 10000"/>
                <a:gd name="T13" fmla="*/ 533900 h 9621"/>
                <a:gd name="T14" fmla="*/ 8173946 w 10000"/>
                <a:gd name="T15" fmla="*/ 0 h 9621"/>
                <a:gd name="T16" fmla="*/ 8173946 w 10000"/>
                <a:gd name="T17" fmla="*/ 0 h 9621"/>
                <a:gd name="T18" fmla="*/ 7800841 w 10000"/>
                <a:gd name="T19" fmla="*/ 56025 h 9621"/>
                <a:gd name="T20" fmla="*/ 7432645 w 10000"/>
                <a:gd name="T21" fmla="*/ 105629 h 9621"/>
                <a:gd name="T22" fmla="*/ 7059540 w 10000"/>
                <a:gd name="T23" fmla="*/ 148146 h 9621"/>
                <a:gd name="T24" fmla="*/ 6690526 w 10000"/>
                <a:gd name="T25" fmla="*/ 187563 h 9621"/>
                <a:gd name="T26" fmla="*/ 6321512 w 10000"/>
                <a:gd name="T27" fmla="*/ 217900 h 9621"/>
                <a:gd name="T28" fmla="*/ 5955771 w 10000"/>
                <a:gd name="T29" fmla="*/ 240709 h 9621"/>
                <a:gd name="T30" fmla="*/ 5590030 w 10000"/>
                <a:gd name="T31" fmla="*/ 260418 h 9621"/>
                <a:gd name="T32" fmla="*/ 5230834 w 10000"/>
                <a:gd name="T33" fmla="*/ 273704 h 9621"/>
                <a:gd name="T34" fmla="*/ 4878185 w 10000"/>
                <a:gd name="T35" fmla="*/ 283226 h 9621"/>
                <a:gd name="T36" fmla="*/ 4527990 w 10000"/>
                <a:gd name="T37" fmla="*/ 286548 h 9621"/>
                <a:gd name="T38" fmla="*/ 4189250 w 10000"/>
                <a:gd name="T39" fmla="*/ 286548 h 9621"/>
                <a:gd name="T40" fmla="*/ 3852964 w 10000"/>
                <a:gd name="T41" fmla="*/ 286548 h 9621"/>
                <a:gd name="T42" fmla="*/ 3527315 w 10000"/>
                <a:gd name="T43" fmla="*/ 280347 h 9621"/>
                <a:gd name="T44" fmla="*/ 3209849 w 10000"/>
                <a:gd name="T45" fmla="*/ 270383 h 9621"/>
                <a:gd name="T46" fmla="*/ 2903019 w 10000"/>
                <a:gd name="T47" fmla="*/ 257096 h 9621"/>
                <a:gd name="T48" fmla="*/ 2607644 w 10000"/>
                <a:gd name="T49" fmla="*/ 243809 h 9621"/>
                <a:gd name="T50" fmla="*/ 2323724 w 10000"/>
                <a:gd name="T51" fmla="*/ 227201 h 9621"/>
                <a:gd name="T52" fmla="*/ 2049623 w 10000"/>
                <a:gd name="T53" fmla="*/ 211257 h 9621"/>
                <a:gd name="T54" fmla="*/ 1793522 w 10000"/>
                <a:gd name="T55" fmla="*/ 191549 h 9621"/>
                <a:gd name="T56" fmla="*/ 1545604 w 10000"/>
                <a:gd name="T57" fmla="*/ 171619 h 9621"/>
                <a:gd name="T58" fmla="*/ 1101314 w 10000"/>
                <a:gd name="T59" fmla="*/ 128216 h 9621"/>
                <a:gd name="T60" fmla="*/ 721664 w 10000"/>
                <a:gd name="T61" fmla="*/ 88577 h 9621"/>
                <a:gd name="T62" fmla="*/ 418107 w 10000"/>
                <a:gd name="T63" fmla="*/ 56025 h 9621"/>
                <a:gd name="T64" fmla="*/ 191462 w 10000"/>
                <a:gd name="T65" fmla="*/ 26130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6858000 h 4320"/>
                <a:gd name="T4" fmla="*/ 9144000 w 5760"/>
                <a:gd name="T5" fmla="*/ 6858000 h 4320"/>
                <a:gd name="T6" fmla="*/ 9144000 w 5760"/>
                <a:gd name="T7" fmla="*/ 0 h 4320"/>
                <a:gd name="T8" fmla="*/ 0 w 5760"/>
                <a:gd name="T9" fmla="*/ 0 h 4320"/>
                <a:gd name="T10" fmla="*/ 8642350 w 5760"/>
                <a:gd name="T11" fmla="*/ 6356350 h 4320"/>
                <a:gd name="T12" fmla="*/ 514350 w 5760"/>
                <a:gd name="T13" fmla="*/ 6356350 h 4320"/>
                <a:gd name="T14" fmla="*/ 514350 w 5760"/>
                <a:gd name="T15" fmla="*/ 514350 h 4320"/>
                <a:gd name="T16" fmla="*/ 8642350 w 5760"/>
                <a:gd name="T17" fmla="*/ 514350 h 4320"/>
                <a:gd name="T18" fmla="*/ 8642350 w 5760"/>
                <a:gd name="T19" fmla="*/ 6356350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6" name="Rectangle 7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49E919C8-B7B0-4554-A242-A8A09FA8957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7130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6359946" y="4309201"/>
              <a:ext cx="2377690" cy="317748"/>
            </a:xfrm>
            <a:custGeom>
              <a:avLst/>
              <a:gdLst>
                <a:gd name="T0" fmla="*/ 20210 w 10000"/>
                <a:gd name="T1" fmla="*/ 152058 h 5291"/>
                <a:gd name="T2" fmla="*/ 2367704 w 10000"/>
                <a:gd name="T3" fmla="*/ 317748 h 5291"/>
                <a:gd name="T4" fmla="*/ 2377690 w 10000"/>
                <a:gd name="T5" fmla="*/ 0 h 5291"/>
                <a:gd name="T6" fmla="*/ 2377690 w 10000"/>
                <a:gd name="T7" fmla="*/ 0 h 5291"/>
                <a:gd name="T8" fmla="*/ 2298513 w 10000"/>
                <a:gd name="T9" fmla="*/ 12251 h 5291"/>
                <a:gd name="T10" fmla="*/ 2219336 w 10000"/>
                <a:gd name="T11" fmla="*/ 24022 h 5291"/>
                <a:gd name="T12" fmla="*/ 2140159 w 10000"/>
                <a:gd name="T13" fmla="*/ 35432 h 5291"/>
                <a:gd name="T14" fmla="*/ 2060744 w 10000"/>
                <a:gd name="T15" fmla="*/ 45221 h 5291"/>
                <a:gd name="T16" fmla="*/ 1981329 w 10000"/>
                <a:gd name="T17" fmla="*/ 55070 h 5291"/>
                <a:gd name="T18" fmla="*/ 1901914 w 10000"/>
                <a:gd name="T19" fmla="*/ 64318 h 5291"/>
                <a:gd name="T20" fmla="*/ 1823450 w 10000"/>
                <a:gd name="T21" fmla="*/ 72185 h 5291"/>
                <a:gd name="T22" fmla="*/ 1743560 w 10000"/>
                <a:gd name="T23" fmla="*/ 79572 h 5291"/>
                <a:gd name="T24" fmla="*/ 1664383 w 10000"/>
                <a:gd name="T25" fmla="*/ 86478 h 5291"/>
                <a:gd name="T26" fmla="*/ 1586633 w 10000"/>
                <a:gd name="T27" fmla="*/ 92364 h 5291"/>
                <a:gd name="T28" fmla="*/ 1507455 w 10000"/>
                <a:gd name="T29" fmla="*/ 98249 h 5291"/>
                <a:gd name="T30" fmla="*/ 1429705 w 10000"/>
                <a:gd name="T31" fmla="*/ 103234 h 5291"/>
                <a:gd name="T32" fmla="*/ 1351955 w 10000"/>
                <a:gd name="T33" fmla="*/ 107137 h 5291"/>
                <a:gd name="T34" fmla="*/ 1274204 w 10000"/>
                <a:gd name="T35" fmla="*/ 111101 h 5291"/>
                <a:gd name="T36" fmla="*/ 1197405 w 10000"/>
                <a:gd name="T37" fmla="*/ 114464 h 5291"/>
                <a:gd name="T38" fmla="*/ 1121556 w 10000"/>
                <a:gd name="T39" fmla="*/ 116986 h 5291"/>
                <a:gd name="T40" fmla="*/ 1045233 w 10000"/>
                <a:gd name="T41" fmla="*/ 118908 h 5291"/>
                <a:gd name="T42" fmla="*/ 969860 w 10000"/>
                <a:gd name="T43" fmla="*/ 120890 h 5291"/>
                <a:gd name="T44" fmla="*/ 895438 w 10000"/>
                <a:gd name="T45" fmla="*/ 121850 h 5291"/>
                <a:gd name="T46" fmla="*/ 821254 w 10000"/>
                <a:gd name="T47" fmla="*/ 122871 h 5291"/>
                <a:gd name="T48" fmla="*/ 747784 w 10000"/>
                <a:gd name="T49" fmla="*/ 123292 h 5291"/>
                <a:gd name="T50" fmla="*/ 675026 w 10000"/>
                <a:gd name="T51" fmla="*/ 122871 h 5291"/>
                <a:gd name="T52" fmla="*/ 603220 w 10000"/>
                <a:gd name="T53" fmla="*/ 122871 h 5291"/>
                <a:gd name="T54" fmla="*/ 532127 w 10000"/>
                <a:gd name="T55" fmla="*/ 121850 h 5291"/>
                <a:gd name="T56" fmla="*/ 461985 w 10000"/>
                <a:gd name="T57" fmla="*/ 120349 h 5291"/>
                <a:gd name="T58" fmla="*/ 393032 w 10000"/>
                <a:gd name="T59" fmla="*/ 118908 h 5291"/>
                <a:gd name="T60" fmla="*/ 325268 w 10000"/>
                <a:gd name="T61" fmla="*/ 117406 h 5291"/>
                <a:gd name="T62" fmla="*/ 257979 w 10000"/>
                <a:gd name="T63" fmla="*/ 115004 h 5291"/>
                <a:gd name="T64" fmla="*/ 191642 w 10000"/>
                <a:gd name="T65" fmla="*/ 112482 h 5291"/>
                <a:gd name="T66" fmla="*/ 126731 w 10000"/>
                <a:gd name="T67" fmla="*/ 110080 h 5291"/>
                <a:gd name="T68" fmla="*/ 0 w 10000"/>
                <a:gd name="T69" fmla="*/ 103654 h 5291"/>
                <a:gd name="T70" fmla="*/ 20210 w 10000"/>
                <a:gd name="T71" fmla="*/ 15205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533900 h 9621"/>
                <a:gd name="T4" fmla="*/ 0 w 10000"/>
                <a:gd name="T5" fmla="*/ 2122757 h 9621"/>
                <a:gd name="T6" fmla="*/ 0 w 10000"/>
                <a:gd name="T7" fmla="*/ 2130508 h 9621"/>
                <a:gd name="T8" fmla="*/ 8182128 w 10000"/>
                <a:gd name="T9" fmla="*/ 2122536 h 9621"/>
                <a:gd name="T10" fmla="*/ 8182128 w 10000"/>
                <a:gd name="T11" fmla="*/ 2122757 h 9621"/>
                <a:gd name="T12" fmla="*/ 8173946 w 10000"/>
                <a:gd name="T13" fmla="*/ 533900 h 9621"/>
                <a:gd name="T14" fmla="*/ 8173946 w 10000"/>
                <a:gd name="T15" fmla="*/ 0 h 9621"/>
                <a:gd name="T16" fmla="*/ 8173946 w 10000"/>
                <a:gd name="T17" fmla="*/ 0 h 9621"/>
                <a:gd name="T18" fmla="*/ 7800841 w 10000"/>
                <a:gd name="T19" fmla="*/ 56025 h 9621"/>
                <a:gd name="T20" fmla="*/ 7432645 w 10000"/>
                <a:gd name="T21" fmla="*/ 105629 h 9621"/>
                <a:gd name="T22" fmla="*/ 7059540 w 10000"/>
                <a:gd name="T23" fmla="*/ 148146 h 9621"/>
                <a:gd name="T24" fmla="*/ 6690526 w 10000"/>
                <a:gd name="T25" fmla="*/ 187563 h 9621"/>
                <a:gd name="T26" fmla="*/ 6321512 w 10000"/>
                <a:gd name="T27" fmla="*/ 217900 h 9621"/>
                <a:gd name="T28" fmla="*/ 5955771 w 10000"/>
                <a:gd name="T29" fmla="*/ 240709 h 9621"/>
                <a:gd name="T30" fmla="*/ 5590030 w 10000"/>
                <a:gd name="T31" fmla="*/ 260418 h 9621"/>
                <a:gd name="T32" fmla="*/ 5230834 w 10000"/>
                <a:gd name="T33" fmla="*/ 273704 h 9621"/>
                <a:gd name="T34" fmla="*/ 4878185 w 10000"/>
                <a:gd name="T35" fmla="*/ 283226 h 9621"/>
                <a:gd name="T36" fmla="*/ 4527990 w 10000"/>
                <a:gd name="T37" fmla="*/ 286548 h 9621"/>
                <a:gd name="T38" fmla="*/ 4189250 w 10000"/>
                <a:gd name="T39" fmla="*/ 286548 h 9621"/>
                <a:gd name="T40" fmla="*/ 3852964 w 10000"/>
                <a:gd name="T41" fmla="*/ 286548 h 9621"/>
                <a:gd name="T42" fmla="*/ 3527315 w 10000"/>
                <a:gd name="T43" fmla="*/ 280347 h 9621"/>
                <a:gd name="T44" fmla="*/ 3209849 w 10000"/>
                <a:gd name="T45" fmla="*/ 270383 h 9621"/>
                <a:gd name="T46" fmla="*/ 2903019 w 10000"/>
                <a:gd name="T47" fmla="*/ 257096 h 9621"/>
                <a:gd name="T48" fmla="*/ 2607644 w 10000"/>
                <a:gd name="T49" fmla="*/ 243809 h 9621"/>
                <a:gd name="T50" fmla="*/ 2323724 w 10000"/>
                <a:gd name="T51" fmla="*/ 227201 h 9621"/>
                <a:gd name="T52" fmla="*/ 2049623 w 10000"/>
                <a:gd name="T53" fmla="*/ 211257 h 9621"/>
                <a:gd name="T54" fmla="*/ 1793522 w 10000"/>
                <a:gd name="T55" fmla="*/ 191549 h 9621"/>
                <a:gd name="T56" fmla="*/ 1545604 w 10000"/>
                <a:gd name="T57" fmla="*/ 171619 h 9621"/>
                <a:gd name="T58" fmla="*/ 1101314 w 10000"/>
                <a:gd name="T59" fmla="*/ 128216 h 9621"/>
                <a:gd name="T60" fmla="*/ 721664 w 10000"/>
                <a:gd name="T61" fmla="*/ 88577 h 9621"/>
                <a:gd name="T62" fmla="*/ 418107 w 10000"/>
                <a:gd name="T63" fmla="*/ 56025 h 9621"/>
                <a:gd name="T64" fmla="*/ 191462 w 10000"/>
                <a:gd name="T65" fmla="*/ 26130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6858000 h 4320"/>
                <a:gd name="T4" fmla="*/ 9144000 w 5760"/>
                <a:gd name="T5" fmla="*/ 6858000 h 4320"/>
                <a:gd name="T6" fmla="*/ 9144000 w 5760"/>
                <a:gd name="T7" fmla="*/ 0 h 4320"/>
                <a:gd name="T8" fmla="*/ 0 w 5760"/>
                <a:gd name="T9" fmla="*/ 0 h 4320"/>
                <a:gd name="T10" fmla="*/ 8642350 w 5760"/>
                <a:gd name="T11" fmla="*/ 6356350 h 4320"/>
                <a:gd name="T12" fmla="*/ 514350 w 5760"/>
                <a:gd name="T13" fmla="*/ 6356350 h 4320"/>
                <a:gd name="T14" fmla="*/ 514350 w 5760"/>
                <a:gd name="T15" fmla="*/ 514350 h 4320"/>
                <a:gd name="T16" fmla="*/ 8642350 w 5760"/>
                <a:gd name="T17" fmla="*/ 514350 h 4320"/>
                <a:gd name="T18" fmla="*/ 8642350 w 5760"/>
                <a:gd name="T19" fmla="*/ 6356350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5" name="TextBox 22"/>
          <p:cNvSpPr txBox="1">
            <a:spLocks noChangeArrowheads="1"/>
          </p:cNvSpPr>
          <p:nvPr/>
        </p:nvSpPr>
        <p:spPr bwMode="gray">
          <a:xfrm>
            <a:off x="647700" y="652463"/>
            <a:ext cx="60166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cs-CZ" sz="8000" smtClean="0">
                <a:solidFill>
                  <a:srgbClr val="EF53A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gray">
          <a:xfrm>
            <a:off x="7069138" y="2900363"/>
            <a:ext cx="619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cs-CZ" sz="8000" smtClean="0">
                <a:solidFill>
                  <a:srgbClr val="EF53A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9" name="Rectangle 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99B4117A-31F1-4D39-8B4D-76BE48F1BB6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3667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6359946" y="4311243"/>
              <a:ext cx="2377690" cy="317748"/>
            </a:xfrm>
            <a:custGeom>
              <a:avLst/>
              <a:gdLst>
                <a:gd name="T0" fmla="*/ 20210 w 10000"/>
                <a:gd name="T1" fmla="*/ 152058 h 5291"/>
                <a:gd name="T2" fmla="*/ 2367704 w 10000"/>
                <a:gd name="T3" fmla="*/ 317748 h 5291"/>
                <a:gd name="T4" fmla="*/ 2377690 w 10000"/>
                <a:gd name="T5" fmla="*/ 0 h 5291"/>
                <a:gd name="T6" fmla="*/ 2377690 w 10000"/>
                <a:gd name="T7" fmla="*/ 0 h 5291"/>
                <a:gd name="T8" fmla="*/ 2298513 w 10000"/>
                <a:gd name="T9" fmla="*/ 12251 h 5291"/>
                <a:gd name="T10" fmla="*/ 2219336 w 10000"/>
                <a:gd name="T11" fmla="*/ 24022 h 5291"/>
                <a:gd name="T12" fmla="*/ 2140159 w 10000"/>
                <a:gd name="T13" fmla="*/ 35432 h 5291"/>
                <a:gd name="T14" fmla="*/ 2060744 w 10000"/>
                <a:gd name="T15" fmla="*/ 45221 h 5291"/>
                <a:gd name="T16" fmla="*/ 1981329 w 10000"/>
                <a:gd name="T17" fmla="*/ 55070 h 5291"/>
                <a:gd name="T18" fmla="*/ 1901914 w 10000"/>
                <a:gd name="T19" fmla="*/ 64318 h 5291"/>
                <a:gd name="T20" fmla="*/ 1823450 w 10000"/>
                <a:gd name="T21" fmla="*/ 72185 h 5291"/>
                <a:gd name="T22" fmla="*/ 1743560 w 10000"/>
                <a:gd name="T23" fmla="*/ 79572 h 5291"/>
                <a:gd name="T24" fmla="*/ 1664383 w 10000"/>
                <a:gd name="T25" fmla="*/ 86478 h 5291"/>
                <a:gd name="T26" fmla="*/ 1586633 w 10000"/>
                <a:gd name="T27" fmla="*/ 92364 h 5291"/>
                <a:gd name="T28" fmla="*/ 1507455 w 10000"/>
                <a:gd name="T29" fmla="*/ 98249 h 5291"/>
                <a:gd name="T30" fmla="*/ 1429705 w 10000"/>
                <a:gd name="T31" fmla="*/ 103234 h 5291"/>
                <a:gd name="T32" fmla="*/ 1351955 w 10000"/>
                <a:gd name="T33" fmla="*/ 107137 h 5291"/>
                <a:gd name="T34" fmla="*/ 1274204 w 10000"/>
                <a:gd name="T35" fmla="*/ 111101 h 5291"/>
                <a:gd name="T36" fmla="*/ 1197405 w 10000"/>
                <a:gd name="T37" fmla="*/ 114464 h 5291"/>
                <a:gd name="T38" fmla="*/ 1121556 w 10000"/>
                <a:gd name="T39" fmla="*/ 116986 h 5291"/>
                <a:gd name="T40" fmla="*/ 1045233 w 10000"/>
                <a:gd name="T41" fmla="*/ 118908 h 5291"/>
                <a:gd name="T42" fmla="*/ 969860 w 10000"/>
                <a:gd name="T43" fmla="*/ 120890 h 5291"/>
                <a:gd name="T44" fmla="*/ 895438 w 10000"/>
                <a:gd name="T45" fmla="*/ 121850 h 5291"/>
                <a:gd name="T46" fmla="*/ 821254 w 10000"/>
                <a:gd name="T47" fmla="*/ 122871 h 5291"/>
                <a:gd name="T48" fmla="*/ 747784 w 10000"/>
                <a:gd name="T49" fmla="*/ 123292 h 5291"/>
                <a:gd name="T50" fmla="*/ 675026 w 10000"/>
                <a:gd name="T51" fmla="*/ 122871 h 5291"/>
                <a:gd name="T52" fmla="*/ 603220 w 10000"/>
                <a:gd name="T53" fmla="*/ 122871 h 5291"/>
                <a:gd name="T54" fmla="*/ 532127 w 10000"/>
                <a:gd name="T55" fmla="*/ 121850 h 5291"/>
                <a:gd name="T56" fmla="*/ 461985 w 10000"/>
                <a:gd name="T57" fmla="*/ 120349 h 5291"/>
                <a:gd name="T58" fmla="*/ 393032 w 10000"/>
                <a:gd name="T59" fmla="*/ 118908 h 5291"/>
                <a:gd name="T60" fmla="*/ 325268 w 10000"/>
                <a:gd name="T61" fmla="*/ 117406 h 5291"/>
                <a:gd name="T62" fmla="*/ 257979 w 10000"/>
                <a:gd name="T63" fmla="*/ 115004 h 5291"/>
                <a:gd name="T64" fmla="*/ 191642 w 10000"/>
                <a:gd name="T65" fmla="*/ 112482 h 5291"/>
                <a:gd name="T66" fmla="*/ 126731 w 10000"/>
                <a:gd name="T67" fmla="*/ 110080 h 5291"/>
                <a:gd name="T68" fmla="*/ 0 w 10000"/>
                <a:gd name="T69" fmla="*/ 103654 h 5291"/>
                <a:gd name="T70" fmla="*/ 20210 w 10000"/>
                <a:gd name="T71" fmla="*/ 15205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533900 h 9621"/>
                <a:gd name="T4" fmla="*/ 0 w 10000"/>
                <a:gd name="T5" fmla="*/ 2122757 h 9621"/>
                <a:gd name="T6" fmla="*/ 0 w 10000"/>
                <a:gd name="T7" fmla="*/ 2130508 h 9621"/>
                <a:gd name="T8" fmla="*/ 8182128 w 10000"/>
                <a:gd name="T9" fmla="*/ 2122536 h 9621"/>
                <a:gd name="T10" fmla="*/ 8182128 w 10000"/>
                <a:gd name="T11" fmla="*/ 2122757 h 9621"/>
                <a:gd name="T12" fmla="*/ 8173946 w 10000"/>
                <a:gd name="T13" fmla="*/ 533900 h 9621"/>
                <a:gd name="T14" fmla="*/ 8173946 w 10000"/>
                <a:gd name="T15" fmla="*/ 0 h 9621"/>
                <a:gd name="T16" fmla="*/ 8173946 w 10000"/>
                <a:gd name="T17" fmla="*/ 0 h 9621"/>
                <a:gd name="T18" fmla="*/ 7800841 w 10000"/>
                <a:gd name="T19" fmla="*/ 56025 h 9621"/>
                <a:gd name="T20" fmla="*/ 7432645 w 10000"/>
                <a:gd name="T21" fmla="*/ 105629 h 9621"/>
                <a:gd name="T22" fmla="*/ 7059540 w 10000"/>
                <a:gd name="T23" fmla="*/ 148146 h 9621"/>
                <a:gd name="T24" fmla="*/ 6690526 w 10000"/>
                <a:gd name="T25" fmla="*/ 187563 h 9621"/>
                <a:gd name="T26" fmla="*/ 6321512 w 10000"/>
                <a:gd name="T27" fmla="*/ 217900 h 9621"/>
                <a:gd name="T28" fmla="*/ 5955771 w 10000"/>
                <a:gd name="T29" fmla="*/ 240709 h 9621"/>
                <a:gd name="T30" fmla="*/ 5590030 w 10000"/>
                <a:gd name="T31" fmla="*/ 260418 h 9621"/>
                <a:gd name="T32" fmla="*/ 5230834 w 10000"/>
                <a:gd name="T33" fmla="*/ 273704 h 9621"/>
                <a:gd name="T34" fmla="*/ 4878185 w 10000"/>
                <a:gd name="T35" fmla="*/ 283226 h 9621"/>
                <a:gd name="T36" fmla="*/ 4527990 w 10000"/>
                <a:gd name="T37" fmla="*/ 286548 h 9621"/>
                <a:gd name="T38" fmla="*/ 4189250 w 10000"/>
                <a:gd name="T39" fmla="*/ 286548 h 9621"/>
                <a:gd name="T40" fmla="*/ 3852964 w 10000"/>
                <a:gd name="T41" fmla="*/ 286548 h 9621"/>
                <a:gd name="T42" fmla="*/ 3527315 w 10000"/>
                <a:gd name="T43" fmla="*/ 280347 h 9621"/>
                <a:gd name="T44" fmla="*/ 3209849 w 10000"/>
                <a:gd name="T45" fmla="*/ 270383 h 9621"/>
                <a:gd name="T46" fmla="*/ 2903019 w 10000"/>
                <a:gd name="T47" fmla="*/ 257096 h 9621"/>
                <a:gd name="T48" fmla="*/ 2607644 w 10000"/>
                <a:gd name="T49" fmla="*/ 243809 h 9621"/>
                <a:gd name="T50" fmla="*/ 2323724 w 10000"/>
                <a:gd name="T51" fmla="*/ 227201 h 9621"/>
                <a:gd name="T52" fmla="*/ 2049623 w 10000"/>
                <a:gd name="T53" fmla="*/ 211257 h 9621"/>
                <a:gd name="T54" fmla="*/ 1793522 w 10000"/>
                <a:gd name="T55" fmla="*/ 191549 h 9621"/>
                <a:gd name="T56" fmla="*/ 1545604 w 10000"/>
                <a:gd name="T57" fmla="*/ 171619 h 9621"/>
                <a:gd name="T58" fmla="*/ 1101314 w 10000"/>
                <a:gd name="T59" fmla="*/ 128216 h 9621"/>
                <a:gd name="T60" fmla="*/ 721664 w 10000"/>
                <a:gd name="T61" fmla="*/ 88577 h 9621"/>
                <a:gd name="T62" fmla="*/ 418107 w 10000"/>
                <a:gd name="T63" fmla="*/ 56025 h 9621"/>
                <a:gd name="T64" fmla="*/ 191462 w 10000"/>
                <a:gd name="T65" fmla="*/ 26130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6858000 h 4320"/>
                <a:gd name="T4" fmla="*/ 9144000 w 5760"/>
                <a:gd name="T5" fmla="*/ 6858000 h 4320"/>
                <a:gd name="T6" fmla="*/ 9144000 w 5760"/>
                <a:gd name="T7" fmla="*/ 0 h 4320"/>
                <a:gd name="T8" fmla="*/ 0 w 5760"/>
                <a:gd name="T9" fmla="*/ 0 h 4320"/>
                <a:gd name="T10" fmla="*/ 8642350 w 5760"/>
                <a:gd name="T11" fmla="*/ 6356350 h 4320"/>
                <a:gd name="T12" fmla="*/ 514350 w 5760"/>
                <a:gd name="T13" fmla="*/ 6356350 h 4320"/>
                <a:gd name="T14" fmla="*/ 514350 w 5760"/>
                <a:gd name="T15" fmla="*/ 514350 h 4320"/>
                <a:gd name="T16" fmla="*/ 8642350 w 5760"/>
                <a:gd name="T17" fmla="*/ 514350 h 4320"/>
                <a:gd name="T18" fmla="*/ 8642350 w 5760"/>
                <a:gd name="T19" fmla="*/ 6356350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4" name="Rectangle 6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EA619AFC-DDD6-4B0D-94E6-E89C9E875B0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5972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294063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C47A1E3F-509A-41EE-8207-409EF29D818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759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39"/>
          <p:cNvCxnSpPr/>
          <p:nvPr/>
        </p:nvCxnSpPr>
        <p:spPr>
          <a:xfrm>
            <a:off x="3289300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0"/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421BF124-E708-483F-B868-8746E5B4AA6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9124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588" y="63881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5938" y="6388100"/>
            <a:ext cx="3859212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5501F36-7692-433D-8995-14895962AD0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1607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588" y="0"/>
            <a:ext cx="9120188" cy="6861175"/>
            <a:chOff x="-1588" y="0"/>
            <a:chExt cx="9120420" cy="6860798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>
                <a:gd name="T0" fmla="*/ 20210 w 10000"/>
                <a:gd name="T1" fmla="*/ 152058 h 5291"/>
                <a:gd name="T2" fmla="*/ 2367704 w 10000"/>
                <a:gd name="T3" fmla="*/ 317748 h 5291"/>
                <a:gd name="T4" fmla="*/ 2377690 w 10000"/>
                <a:gd name="T5" fmla="*/ 0 h 5291"/>
                <a:gd name="T6" fmla="*/ 2377690 w 10000"/>
                <a:gd name="T7" fmla="*/ 0 h 5291"/>
                <a:gd name="T8" fmla="*/ 2298513 w 10000"/>
                <a:gd name="T9" fmla="*/ 12251 h 5291"/>
                <a:gd name="T10" fmla="*/ 2219336 w 10000"/>
                <a:gd name="T11" fmla="*/ 24022 h 5291"/>
                <a:gd name="T12" fmla="*/ 2140159 w 10000"/>
                <a:gd name="T13" fmla="*/ 35432 h 5291"/>
                <a:gd name="T14" fmla="*/ 2060744 w 10000"/>
                <a:gd name="T15" fmla="*/ 45221 h 5291"/>
                <a:gd name="T16" fmla="*/ 1981329 w 10000"/>
                <a:gd name="T17" fmla="*/ 55070 h 5291"/>
                <a:gd name="T18" fmla="*/ 1901914 w 10000"/>
                <a:gd name="T19" fmla="*/ 64318 h 5291"/>
                <a:gd name="T20" fmla="*/ 1823450 w 10000"/>
                <a:gd name="T21" fmla="*/ 72185 h 5291"/>
                <a:gd name="T22" fmla="*/ 1743560 w 10000"/>
                <a:gd name="T23" fmla="*/ 79572 h 5291"/>
                <a:gd name="T24" fmla="*/ 1664383 w 10000"/>
                <a:gd name="T25" fmla="*/ 86478 h 5291"/>
                <a:gd name="T26" fmla="*/ 1586633 w 10000"/>
                <a:gd name="T27" fmla="*/ 92364 h 5291"/>
                <a:gd name="T28" fmla="*/ 1507455 w 10000"/>
                <a:gd name="T29" fmla="*/ 98249 h 5291"/>
                <a:gd name="T30" fmla="*/ 1429705 w 10000"/>
                <a:gd name="T31" fmla="*/ 103234 h 5291"/>
                <a:gd name="T32" fmla="*/ 1351955 w 10000"/>
                <a:gd name="T33" fmla="*/ 107137 h 5291"/>
                <a:gd name="T34" fmla="*/ 1274204 w 10000"/>
                <a:gd name="T35" fmla="*/ 111101 h 5291"/>
                <a:gd name="T36" fmla="*/ 1197405 w 10000"/>
                <a:gd name="T37" fmla="*/ 114464 h 5291"/>
                <a:gd name="T38" fmla="*/ 1121556 w 10000"/>
                <a:gd name="T39" fmla="*/ 116986 h 5291"/>
                <a:gd name="T40" fmla="*/ 1045233 w 10000"/>
                <a:gd name="T41" fmla="*/ 118908 h 5291"/>
                <a:gd name="T42" fmla="*/ 969860 w 10000"/>
                <a:gd name="T43" fmla="*/ 120890 h 5291"/>
                <a:gd name="T44" fmla="*/ 895438 w 10000"/>
                <a:gd name="T45" fmla="*/ 121850 h 5291"/>
                <a:gd name="T46" fmla="*/ 821254 w 10000"/>
                <a:gd name="T47" fmla="*/ 122871 h 5291"/>
                <a:gd name="T48" fmla="*/ 747784 w 10000"/>
                <a:gd name="T49" fmla="*/ 123292 h 5291"/>
                <a:gd name="T50" fmla="*/ 675026 w 10000"/>
                <a:gd name="T51" fmla="*/ 122871 h 5291"/>
                <a:gd name="T52" fmla="*/ 603220 w 10000"/>
                <a:gd name="T53" fmla="*/ 122871 h 5291"/>
                <a:gd name="T54" fmla="*/ 532127 w 10000"/>
                <a:gd name="T55" fmla="*/ 121850 h 5291"/>
                <a:gd name="T56" fmla="*/ 461985 w 10000"/>
                <a:gd name="T57" fmla="*/ 120349 h 5291"/>
                <a:gd name="T58" fmla="*/ 393032 w 10000"/>
                <a:gd name="T59" fmla="*/ 118908 h 5291"/>
                <a:gd name="T60" fmla="*/ 325268 w 10000"/>
                <a:gd name="T61" fmla="*/ 117406 h 5291"/>
                <a:gd name="T62" fmla="*/ 257979 w 10000"/>
                <a:gd name="T63" fmla="*/ 115004 h 5291"/>
                <a:gd name="T64" fmla="*/ 191642 w 10000"/>
                <a:gd name="T65" fmla="*/ 112482 h 5291"/>
                <a:gd name="T66" fmla="*/ 126731 w 10000"/>
                <a:gd name="T67" fmla="*/ 110080 h 5291"/>
                <a:gd name="T68" fmla="*/ 0 w 10000"/>
                <a:gd name="T69" fmla="*/ 103654 h 5291"/>
                <a:gd name="T70" fmla="*/ 20210 w 10000"/>
                <a:gd name="T71" fmla="*/ 15205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2" name="Rectangle 16"/>
          <p:cNvSpPr/>
          <p:nvPr/>
        </p:nvSpPr>
        <p:spPr>
          <a:xfrm>
            <a:off x="414338" y="401638"/>
            <a:ext cx="4611687" cy="6054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9"/>
          <p:cNvSpPr>
            <a:spLocks/>
          </p:cNvSpPr>
          <p:nvPr/>
        </p:nvSpPr>
        <p:spPr bwMode="gray">
          <a:xfrm rot="5400000">
            <a:off x="1298575" y="1765301"/>
            <a:ext cx="5997575" cy="3327400"/>
          </a:xfrm>
          <a:custGeom>
            <a:avLst/>
            <a:gdLst>
              <a:gd name="T0" fmla="*/ 0 w 4960"/>
              <a:gd name="T1" fmla="*/ 0 h 2752"/>
              <a:gd name="T2" fmla="*/ 0 w 4960"/>
              <a:gd name="T3" fmla="*/ 391743 h 2752"/>
              <a:gd name="T4" fmla="*/ 0 w 4960"/>
              <a:gd name="T5" fmla="*/ 2408496 h 2752"/>
              <a:gd name="T6" fmla="*/ 0 w 4960"/>
              <a:gd name="T7" fmla="*/ 3327400 h 2752"/>
              <a:gd name="T8" fmla="*/ 5997575 w 4960"/>
              <a:gd name="T9" fmla="*/ 3327400 h 2752"/>
              <a:gd name="T10" fmla="*/ 5997575 w 4960"/>
              <a:gd name="T11" fmla="*/ 2408496 h 2752"/>
              <a:gd name="T12" fmla="*/ 5997575 w 4960"/>
              <a:gd name="T13" fmla="*/ 391743 h 2752"/>
              <a:gd name="T14" fmla="*/ 5997575 w 4960"/>
              <a:gd name="T15" fmla="*/ 0 h 2752"/>
              <a:gd name="T16" fmla="*/ 5997575 w 4960"/>
              <a:gd name="T17" fmla="*/ 0 h 2752"/>
              <a:gd name="T18" fmla="*/ 5724298 w 4960"/>
              <a:gd name="T19" fmla="*/ 41109 h 2752"/>
              <a:gd name="T20" fmla="*/ 5453440 w 4960"/>
              <a:gd name="T21" fmla="*/ 77381 h 2752"/>
              <a:gd name="T22" fmla="*/ 5180164 w 4960"/>
              <a:gd name="T23" fmla="*/ 108818 h 2752"/>
              <a:gd name="T24" fmla="*/ 4909305 w 4960"/>
              <a:gd name="T25" fmla="*/ 137836 h 2752"/>
              <a:gd name="T26" fmla="*/ 4638447 w 4960"/>
              <a:gd name="T27" fmla="*/ 159599 h 2752"/>
              <a:gd name="T28" fmla="*/ 4370007 w 4960"/>
              <a:gd name="T29" fmla="*/ 176526 h 2752"/>
              <a:gd name="T30" fmla="*/ 4101567 w 4960"/>
              <a:gd name="T31" fmla="*/ 191035 h 2752"/>
              <a:gd name="T32" fmla="*/ 3837964 w 4960"/>
              <a:gd name="T33" fmla="*/ 200708 h 2752"/>
              <a:gd name="T34" fmla="*/ 3579198 w 4960"/>
              <a:gd name="T35" fmla="*/ 207963 h 2752"/>
              <a:gd name="T36" fmla="*/ 3322850 w 4960"/>
              <a:gd name="T37" fmla="*/ 210381 h 2752"/>
              <a:gd name="T38" fmla="*/ 3073757 w 4960"/>
              <a:gd name="T39" fmla="*/ 210381 h 2752"/>
              <a:gd name="T40" fmla="*/ 2827083 w 4960"/>
              <a:gd name="T41" fmla="*/ 210381 h 2752"/>
              <a:gd name="T42" fmla="*/ 2587663 w 4960"/>
              <a:gd name="T43" fmla="*/ 205544 h 2752"/>
              <a:gd name="T44" fmla="*/ 2355499 w 4960"/>
              <a:gd name="T45" fmla="*/ 198290 h 2752"/>
              <a:gd name="T46" fmla="*/ 2130590 w 4960"/>
              <a:gd name="T47" fmla="*/ 188617 h 2752"/>
              <a:gd name="T48" fmla="*/ 1912936 w 4960"/>
              <a:gd name="T49" fmla="*/ 178944 h 2752"/>
              <a:gd name="T50" fmla="*/ 1704956 w 4960"/>
              <a:gd name="T51" fmla="*/ 166854 h 2752"/>
              <a:gd name="T52" fmla="*/ 1504231 w 4960"/>
              <a:gd name="T53" fmla="*/ 154763 h 2752"/>
              <a:gd name="T54" fmla="*/ 1315597 w 4960"/>
              <a:gd name="T55" fmla="*/ 140254 h 2752"/>
              <a:gd name="T56" fmla="*/ 1134219 w 4960"/>
              <a:gd name="T57" fmla="*/ 125745 h 2752"/>
              <a:gd name="T58" fmla="*/ 807738 w 4960"/>
              <a:gd name="T59" fmla="*/ 94309 h 2752"/>
              <a:gd name="T60" fmla="*/ 529625 w 4960"/>
              <a:gd name="T61" fmla="*/ 65291 h 2752"/>
              <a:gd name="T62" fmla="*/ 307134 w 4960"/>
              <a:gd name="T63" fmla="*/ 41109 h 2752"/>
              <a:gd name="T64" fmla="*/ 140266 w 4960"/>
              <a:gd name="T65" fmla="*/ 19345 h 2752"/>
              <a:gd name="T66" fmla="*/ 0 w 4960"/>
              <a:gd name="T67" fmla="*/ 0 h 2752"/>
              <a:gd name="T68" fmla="*/ 0 w 4960"/>
              <a:gd name="T69" fmla="*/ 0 h 27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>
              <a:gd name="T0" fmla="*/ 0 w 5760"/>
              <a:gd name="T1" fmla="*/ 0 h 4320"/>
              <a:gd name="T2" fmla="*/ 0 w 5760"/>
              <a:gd name="T3" fmla="*/ 6858000 h 4320"/>
              <a:gd name="T4" fmla="*/ 9144000 w 5760"/>
              <a:gd name="T5" fmla="*/ 6858000 h 4320"/>
              <a:gd name="T6" fmla="*/ 9144000 w 5760"/>
              <a:gd name="T7" fmla="*/ 0 h 4320"/>
              <a:gd name="T8" fmla="*/ 0 w 5760"/>
              <a:gd name="T9" fmla="*/ 0 h 4320"/>
              <a:gd name="T10" fmla="*/ 8642350 w 5760"/>
              <a:gd name="T11" fmla="*/ 6356350 h 4320"/>
              <a:gd name="T12" fmla="*/ 514350 w 5760"/>
              <a:gd name="T13" fmla="*/ 6356350 h 4320"/>
              <a:gd name="T14" fmla="*/ 514350 w 5760"/>
              <a:gd name="T15" fmla="*/ 514350 h 4320"/>
              <a:gd name="T16" fmla="*/ 8642350 w 5760"/>
              <a:gd name="T17" fmla="*/ 514350 h 4320"/>
              <a:gd name="T18" fmla="*/ 8642350 w 5760"/>
              <a:gd name="T19" fmla="*/ 6356350 h 43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" name="Rectangle 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163" y="6365875"/>
            <a:ext cx="38608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538F7453-640A-4396-94ED-6B90294A559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404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9DF2F-DE1C-4E40-A5C4-88E0E92C282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557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9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0"/>
            <p:cNvSpPr>
              <a:spLocks/>
            </p:cNvSpPr>
            <p:nvPr/>
          </p:nvSpPr>
          <p:spPr bwMode="gray">
            <a:xfrm rot="-5400000">
              <a:off x="3105027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391674 h 2752"/>
                <a:gd name="T4" fmla="*/ 0 w 4960"/>
                <a:gd name="T5" fmla="*/ 2408068 h 2752"/>
                <a:gd name="T6" fmla="*/ 0 w 4960"/>
                <a:gd name="T7" fmla="*/ 3326809 h 2752"/>
                <a:gd name="T8" fmla="*/ 5995993 w 4960"/>
                <a:gd name="T9" fmla="*/ 3326809 h 2752"/>
                <a:gd name="T10" fmla="*/ 5995993 w 4960"/>
                <a:gd name="T11" fmla="*/ 2408068 h 2752"/>
                <a:gd name="T12" fmla="*/ 5995993 w 4960"/>
                <a:gd name="T13" fmla="*/ 391674 h 2752"/>
                <a:gd name="T14" fmla="*/ 5995993 w 4960"/>
                <a:gd name="T15" fmla="*/ 0 h 2752"/>
                <a:gd name="T16" fmla="*/ 5995993 w 4960"/>
                <a:gd name="T17" fmla="*/ 0 h 2752"/>
                <a:gd name="T18" fmla="*/ 5722788 w 4960"/>
                <a:gd name="T19" fmla="*/ 41102 h 2752"/>
                <a:gd name="T20" fmla="*/ 5452002 w 4960"/>
                <a:gd name="T21" fmla="*/ 77368 h 2752"/>
                <a:gd name="T22" fmla="*/ 5178797 w 4960"/>
                <a:gd name="T23" fmla="*/ 108798 h 2752"/>
                <a:gd name="T24" fmla="*/ 4908010 w 4960"/>
                <a:gd name="T25" fmla="*/ 137811 h 2752"/>
                <a:gd name="T26" fmla="*/ 4637224 w 4960"/>
                <a:gd name="T27" fmla="*/ 159571 h 2752"/>
                <a:gd name="T28" fmla="*/ 4368855 w 4960"/>
                <a:gd name="T29" fmla="*/ 176495 h 2752"/>
                <a:gd name="T30" fmla="*/ 4100486 w 4960"/>
                <a:gd name="T31" fmla="*/ 191001 h 2752"/>
                <a:gd name="T32" fmla="*/ 3836952 w 4960"/>
                <a:gd name="T33" fmla="*/ 200672 h 2752"/>
                <a:gd name="T34" fmla="*/ 3578254 w 4960"/>
                <a:gd name="T35" fmla="*/ 207926 h 2752"/>
                <a:gd name="T36" fmla="*/ 3321974 w 4960"/>
                <a:gd name="T37" fmla="*/ 210343 h 2752"/>
                <a:gd name="T38" fmla="*/ 3072946 w 4960"/>
                <a:gd name="T39" fmla="*/ 210343 h 2752"/>
                <a:gd name="T40" fmla="*/ 2826337 w 4960"/>
                <a:gd name="T41" fmla="*/ 210343 h 2752"/>
                <a:gd name="T42" fmla="*/ 2586981 w 4960"/>
                <a:gd name="T43" fmla="*/ 205508 h 2752"/>
                <a:gd name="T44" fmla="*/ 2354878 w 4960"/>
                <a:gd name="T45" fmla="*/ 198255 h 2752"/>
                <a:gd name="T46" fmla="*/ 2130028 w 4960"/>
                <a:gd name="T47" fmla="*/ 188584 h 2752"/>
                <a:gd name="T48" fmla="*/ 1912432 w 4960"/>
                <a:gd name="T49" fmla="*/ 178913 h 2752"/>
                <a:gd name="T50" fmla="*/ 1704506 w 4960"/>
                <a:gd name="T51" fmla="*/ 166824 h 2752"/>
                <a:gd name="T52" fmla="*/ 1503834 w 4960"/>
                <a:gd name="T53" fmla="*/ 154735 h 2752"/>
                <a:gd name="T54" fmla="*/ 1315250 w 4960"/>
                <a:gd name="T55" fmla="*/ 140229 h 2752"/>
                <a:gd name="T56" fmla="*/ 1133920 w 4960"/>
                <a:gd name="T57" fmla="*/ 125722 h 2752"/>
                <a:gd name="T58" fmla="*/ 807525 w 4960"/>
                <a:gd name="T59" fmla="*/ 94292 h 2752"/>
                <a:gd name="T60" fmla="*/ 529485 w 4960"/>
                <a:gd name="T61" fmla="*/ 65279 h 2752"/>
                <a:gd name="T62" fmla="*/ 307053 w 4960"/>
                <a:gd name="T63" fmla="*/ 41102 h 2752"/>
                <a:gd name="T64" fmla="*/ 140229 w 4960"/>
                <a:gd name="T65" fmla="*/ 19342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912394">
              <a:off x="3320102" y="1458373"/>
              <a:ext cx="2377690" cy="317748"/>
            </a:xfrm>
            <a:custGeom>
              <a:avLst/>
              <a:gdLst>
                <a:gd name="T0" fmla="*/ 20210 w 10000"/>
                <a:gd name="T1" fmla="*/ 152058 h 5291"/>
                <a:gd name="T2" fmla="*/ 2367704 w 10000"/>
                <a:gd name="T3" fmla="*/ 317748 h 5291"/>
                <a:gd name="T4" fmla="*/ 2377690 w 10000"/>
                <a:gd name="T5" fmla="*/ 0 h 5291"/>
                <a:gd name="T6" fmla="*/ 2377690 w 10000"/>
                <a:gd name="T7" fmla="*/ 0 h 5291"/>
                <a:gd name="T8" fmla="*/ 2298513 w 10000"/>
                <a:gd name="T9" fmla="*/ 12251 h 5291"/>
                <a:gd name="T10" fmla="*/ 2219336 w 10000"/>
                <a:gd name="T11" fmla="*/ 24022 h 5291"/>
                <a:gd name="T12" fmla="*/ 2140159 w 10000"/>
                <a:gd name="T13" fmla="*/ 35432 h 5291"/>
                <a:gd name="T14" fmla="*/ 2060744 w 10000"/>
                <a:gd name="T15" fmla="*/ 45221 h 5291"/>
                <a:gd name="T16" fmla="*/ 1981329 w 10000"/>
                <a:gd name="T17" fmla="*/ 55070 h 5291"/>
                <a:gd name="T18" fmla="*/ 1901914 w 10000"/>
                <a:gd name="T19" fmla="*/ 64318 h 5291"/>
                <a:gd name="T20" fmla="*/ 1823450 w 10000"/>
                <a:gd name="T21" fmla="*/ 72185 h 5291"/>
                <a:gd name="T22" fmla="*/ 1743560 w 10000"/>
                <a:gd name="T23" fmla="*/ 79572 h 5291"/>
                <a:gd name="T24" fmla="*/ 1664383 w 10000"/>
                <a:gd name="T25" fmla="*/ 86478 h 5291"/>
                <a:gd name="T26" fmla="*/ 1586633 w 10000"/>
                <a:gd name="T27" fmla="*/ 92364 h 5291"/>
                <a:gd name="T28" fmla="*/ 1507455 w 10000"/>
                <a:gd name="T29" fmla="*/ 98249 h 5291"/>
                <a:gd name="T30" fmla="*/ 1429705 w 10000"/>
                <a:gd name="T31" fmla="*/ 103234 h 5291"/>
                <a:gd name="T32" fmla="*/ 1351955 w 10000"/>
                <a:gd name="T33" fmla="*/ 107137 h 5291"/>
                <a:gd name="T34" fmla="*/ 1274204 w 10000"/>
                <a:gd name="T35" fmla="*/ 111101 h 5291"/>
                <a:gd name="T36" fmla="*/ 1197405 w 10000"/>
                <a:gd name="T37" fmla="*/ 114464 h 5291"/>
                <a:gd name="T38" fmla="*/ 1121556 w 10000"/>
                <a:gd name="T39" fmla="*/ 116986 h 5291"/>
                <a:gd name="T40" fmla="*/ 1045233 w 10000"/>
                <a:gd name="T41" fmla="*/ 118908 h 5291"/>
                <a:gd name="T42" fmla="*/ 969860 w 10000"/>
                <a:gd name="T43" fmla="*/ 120890 h 5291"/>
                <a:gd name="T44" fmla="*/ 895438 w 10000"/>
                <a:gd name="T45" fmla="*/ 121850 h 5291"/>
                <a:gd name="T46" fmla="*/ 821254 w 10000"/>
                <a:gd name="T47" fmla="*/ 122871 h 5291"/>
                <a:gd name="T48" fmla="*/ 747784 w 10000"/>
                <a:gd name="T49" fmla="*/ 123292 h 5291"/>
                <a:gd name="T50" fmla="*/ 675026 w 10000"/>
                <a:gd name="T51" fmla="*/ 122871 h 5291"/>
                <a:gd name="T52" fmla="*/ 603220 w 10000"/>
                <a:gd name="T53" fmla="*/ 122871 h 5291"/>
                <a:gd name="T54" fmla="*/ 532127 w 10000"/>
                <a:gd name="T55" fmla="*/ 121850 h 5291"/>
                <a:gd name="T56" fmla="*/ 461985 w 10000"/>
                <a:gd name="T57" fmla="*/ 120349 h 5291"/>
                <a:gd name="T58" fmla="*/ 393032 w 10000"/>
                <a:gd name="T59" fmla="*/ 118908 h 5291"/>
                <a:gd name="T60" fmla="*/ 325268 w 10000"/>
                <a:gd name="T61" fmla="*/ 117406 h 5291"/>
                <a:gd name="T62" fmla="*/ 257979 w 10000"/>
                <a:gd name="T63" fmla="*/ 115004 h 5291"/>
                <a:gd name="T64" fmla="*/ 191642 w 10000"/>
                <a:gd name="T65" fmla="*/ 112482 h 5291"/>
                <a:gd name="T66" fmla="*/ 126731 w 10000"/>
                <a:gd name="T67" fmla="*/ 110080 h 5291"/>
                <a:gd name="T68" fmla="*/ 0 w 10000"/>
                <a:gd name="T69" fmla="*/ 103654 h 5291"/>
                <a:gd name="T70" fmla="*/ 20210 w 10000"/>
                <a:gd name="T71" fmla="*/ 15205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6858000 h 4320"/>
                <a:gd name="T4" fmla="*/ 9144000 w 5760"/>
                <a:gd name="T5" fmla="*/ 6858000 h 4320"/>
                <a:gd name="T6" fmla="*/ 9144000 w 5760"/>
                <a:gd name="T7" fmla="*/ 0 h 4320"/>
                <a:gd name="T8" fmla="*/ 0 w 5760"/>
                <a:gd name="T9" fmla="*/ 0 h 4320"/>
                <a:gd name="T10" fmla="*/ 8642350 w 5760"/>
                <a:gd name="T11" fmla="*/ 6356350 h 4320"/>
                <a:gd name="T12" fmla="*/ 514350 w 5760"/>
                <a:gd name="T13" fmla="*/ 6356350 h 4320"/>
                <a:gd name="T14" fmla="*/ 514350 w 5760"/>
                <a:gd name="T15" fmla="*/ 514350 h 4320"/>
                <a:gd name="T16" fmla="*/ 8642350 w 5760"/>
                <a:gd name="T17" fmla="*/ 514350 h 4320"/>
                <a:gd name="T18" fmla="*/ 8642350 w 5760"/>
                <a:gd name="T19" fmla="*/ 6356350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5" name="Rectangle 7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D2B5A302-89AC-42D7-8F7A-3A2AE94F2B1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93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A901B-560A-433F-B485-95D8D17C474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8465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ADAC8-FFD0-4D6A-8C90-E2A300CA597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909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70E8F-8E47-4A01-B7FB-1413ADCF11B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452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2A9C8D45-AD8F-4D3E-B8FB-DB9EE5ABE6C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157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1"/>
            <p:cNvSpPr>
              <a:spLocks/>
            </p:cNvSpPr>
            <p:nvPr/>
          </p:nvSpPr>
          <p:spPr bwMode="gray">
            <a:xfrm rot="-5400000">
              <a:off x="2548536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391674 h 2752"/>
                <a:gd name="T4" fmla="*/ 0 w 4960"/>
                <a:gd name="T5" fmla="*/ 2408068 h 2752"/>
                <a:gd name="T6" fmla="*/ 0 w 4960"/>
                <a:gd name="T7" fmla="*/ 3326809 h 2752"/>
                <a:gd name="T8" fmla="*/ 5995993 w 4960"/>
                <a:gd name="T9" fmla="*/ 3326809 h 2752"/>
                <a:gd name="T10" fmla="*/ 5995993 w 4960"/>
                <a:gd name="T11" fmla="*/ 2408068 h 2752"/>
                <a:gd name="T12" fmla="*/ 5995993 w 4960"/>
                <a:gd name="T13" fmla="*/ 391674 h 2752"/>
                <a:gd name="T14" fmla="*/ 5995993 w 4960"/>
                <a:gd name="T15" fmla="*/ 0 h 2752"/>
                <a:gd name="T16" fmla="*/ 5995993 w 4960"/>
                <a:gd name="T17" fmla="*/ 0 h 2752"/>
                <a:gd name="T18" fmla="*/ 5722788 w 4960"/>
                <a:gd name="T19" fmla="*/ 41102 h 2752"/>
                <a:gd name="T20" fmla="*/ 5452002 w 4960"/>
                <a:gd name="T21" fmla="*/ 77368 h 2752"/>
                <a:gd name="T22" fmla="*/ 5178797 w 4960"/>
                <a:gd name="T23" fmla="*/ 108798 h 2752"/>
                <a:gd name="T24" fmla="*/ 4908010 w 4960"/>
                <a:gd name="T25" fmla="*/ 137811 h 2752"/>
                <a:gd name="T26" fmla="*/ 4637224 w 4960"/>
                <a:gd name="T27" fmla="*/ 159571 h 2752"/>
                <a:gd name="T28" fmla="*/ 4368855 w 4960"/>
                <a:gd name="T29" fmla="*/ 176495 h 2752"/>
                <a:gd name="T30" fmla="*/ 4100486 w 4960"/>
                <a:gd name="T31" fmla="*/ 191001 h 2752"/>
                <a:gd name="T32" fmla="*/ 3836952 w 4960"/>
                <a:gd name="T33" fmla="*/ 200672 h 2752"/>
                <a:gd name="T34" fmla="*/ 3578254 w 4960"/>
                <a:gd name="T35" fmla="*/ 207926 h 2752"/>
                <a:gd name="T36" fmla="*/ 3321974 w 4960"/>
                <a:gd name="T37" fmla="*/ 210343 h 2752"/>
                <a:gd name="T38" fmla="*/ 3072946 w 4960"/>
                <a:gd name="T39" fmla="*/ 210343 h 2752"/>
                <a:gd name="T40" fmla="*/ 2826337 w 4960"/>
                <a:gd name="T41" fmla="*/ 210343 h 2752"/>
                <a:gd name="T42" fmla="*/ 2586981 w 4960"/>
                <a:gd name="T43" fmla="*/ 205508 h 2752"/>
                <a:gd name="T44" fmla="*/ 2354878 w 4960"/>
                <a:gd name="T45" fmla="*/ 198255 h 2752"/>
                <a:gd name="T46" fmla="*/ 2130028 w 4960"/>
                <a:gd name="T47" fmla="*/ 188584 h 2752"/>
                <a:gd name="T48" fmla="*/ 1912432 w 4960"/>
                <a:gd name="T49" fmla="*/ 178913 h 2752"/>
                <a:gd name="T50" fmla="*/ 1704506 w 4960"/>
                <a:gd name="T51" fmla="*/ 166824 h 2752"/>
                <a:gd name="T52" fmla="*/ 1503834 w 4960"/>
                <a:gd name="T53" fmla="*/ 154735 h 2752"/>
                <a:gd name="T54" fmla="*/ 1315250 w 4960"/>
                <a:gd name="T55" fmla="*/ 140229 h 2752"/>
                <a:gd name="T56" fmla="*/ 1133920 w 4960"/>
                <a:gd name="T57" fmla="*/ 125722 h 2752"/>
                <a:gd name="T58" fmla="*/ 807525 w 4960"/>
                <a:gd name="T59" fmla="*/ 94292 h 2752"/>
                <a:gd name="T60" fmla="*/ 529485 w 4960"/>
                <a:gd name="T61" fmla="*/ 65279 h 2752"/>
                <a:gd name="T62" fmla="*/ 307053 w 4960"/>
                <a:gd name="T63" fmla="*/ 41102 h 2752"/>
                <a:gd name="T64" fmla="*/ 140229 w 4960"/>
                <a:gd name="T65" fmla="*/ 19342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912394">
              <a:off x="2769747" y="1458373"/>
              <a:ext cx="2377690" cy="317748"/>
            </a:xfrm>
            <a:custGeom>
              <a:avLst/>
              <a:gdLst>
                <a:gd name="T0" fmla="*/ 20210 w 10000"/>
                <a:gd name="T1" fmla="*/ 152058 h 5291"/>
                <a:gd name="T2" fmla="*/ 2367704 w 10000"/>
                <a:gd name="T3" fmla="*/ 317748 h 5291"/>
                <a:gd name="T4" fmla="*/ 2377690 w 10000"/>
                <a:gd name="T5" fmla="*/ 0 h 5291"/>
                <a:gd name="T6" fmla="*/ 2377690 w 10000"/>
                <a:gd name="T7" fmla="*/ 0 h 5291"/>
                <a:gd name="T8" fmla="*/ 2298513 w 10000"/>
                <a:gd name="T9" fmla="*/ 12251 h 5291"/>
                <a:gd name="T10" fmla="*/ 2219336 w 10000"/>
                <a:gd name="T11" fmla="*/ 24022 h 5291"/>
                <a:gd name="T12" fmla="*/ 2140159 w 10000"/>
                <a:gd name="T13" fmla="*/ 35432 h 5291"/>
                <a:gd name="T14" fmla="*/ 2060744 w 10000"/>
                <a:gd name="T15" fmla="*/ 45221 h 5291"/>
                <a:gd name="T16" fmla="*/ 1981329 w 10000"/>
                <a:gd name="T17" fmla="*/ 55070 h 5291"/>
                <a:gd name="T18" fmla="*/ 1901914 w 10000"/>
                <a:gd name="T19" fmla="*/ 64318 h 5291"/>
                <a:gd name="T20" fmla="*/ 1823450 w 10000"/>
                <a:gd name="T21" fmla="*/ 72185 h 5291"/>
                <a:gd name="T22" fmla="*/ 1743560 w 10000"/>
                <a:gd name="T23" fmla="*/ 79572 h 5291"/>
                <a:gd name="T24" fmla="*/ 1664383 w 10000"/>
                <a:gd name="T25" fmla="*/ 86478 h 5291"/>
                <a:gd name="T26" fmla="*/ 1586633 w 10000"/>
                <a:gd name="T27" fmla="*/ 92364 h 5291"/>
                <a:gd name="T28" fmla="*/ 1507455 w 10000"/>
                <a:gd name="T29" fmla="*/ 98249 h 5291"/>
                <a:gd name="T30" fmla="*/ 1429705 w 10000"/>
                <a:gd name="T31" fmla="*/ 103234 h 5291"/>
                <a:gd name="T32" fmla="*/ 1351955 w 10000"/>
                <a:gd name="T33" fmla="*/ 107137 h 5291"/>
                <a:gd name="T34" fmla="*/ 1274204 w 10000"/>
                <a:gd name="T35" fmla="*/ 111101 h 5291"/>
                <a:gd name="T36" fmla="*/ 1197405 w 10000"/>
                <a:gd name="T37" fmla="*/ 114464 h 5291"/>
                <a:gd name="T38" fmla="*/ 1121556 w 10000"/>
                <a:gd name="T39" fmla="*/ 116986 h 5291"/>
                <a:gd name="T40" fmla="*/ 1045233 w 10000"/>
                <a:gd name="T41" fmla="*/ 118908 h 5291"/>
                <a:gd name="T42" fmla="*/ 969860 w 10000"/>
                <a:gd name="T43" fmla="*/ 120890 h 5291"/>
                <a:gd name="T44" fmla="*/ 895438 w 10000"/>
                <a:gd name="T45" fmla="*/ 121850 h 5291"/>
                <a:gd name="T46" fmla="*/ 821254 w 10000"/>
                <a:gd name="T47" fmla="*/ 122871 h 5291"/>
                <a:gd name="T48" fmla="*/ 747784 w 10000"/>
                <a:gd name="T49" fmla="*/ 123292 h 5291"/>
                <a:gd name="T50" fmla="*/ 675026 w 10000"/>
                <a:gd name="T51" fmla="*/ 122871 h 5291"/>
                <a:gd name="T52" fmla="*/ 603220 w 10000"/>
                <a:gd name="T53" fmla="*/ 122871 h 5291"/>
                <a:gd name="T54" fmla="*/ 532127 w 10000"/>
                <a:gd name="T55" fmla="*/ 121850 h 5291"/>
                <a:gd name="T56" fmla="*/ 461985 w 10000"/>
                <a:gd name="T57" fmla="*/ 120349 h 5291"/>
                <a:gd name="T58" fmla="*/ 393032 w 10000"/>
                <a:gd name="T59" fmla="*/ 118908 h 5291"/>
                <a:gd name="T60" fmla="*/ 325268 w 10000"/>
                <a:gd name="T61" fmla="*/ 117406 h 5291"/>
                <a:gd name="T62" fmla="*/ 257979 w 10000"/>
                <a:gd name="T63" fmla="*/ 115004 h 5291"/>
                <a:gd name="T64" fmla="*/ 191642 w 10000"/>
                <a:gd name="T65" fmla="*/ 112482 h 5291"/>
                <a:gd name="T66" fmla="*/ 126731 w 10000"/>
                <a:gd name="T67" fmla="*/ 110080 h 5291"/>
                <a:gd name="T68" fmla="*/ 0 w 10000"/>
                <a:gd name="T69" fmla="*/ 103654 h 5291"/>
                <a:gd name="T70" fmla="*/ 20210 w 10000"/>
                <a:gd name="T71" fmla="*/ 15205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6858000 h 4320"/>
                <a:gd name="T4" fmla="*/ 9144000 w 5760"/>
                <a:gd name="T5" fmla="*/ 6858000 h 4320"/>
                <a:gd name="T6" fmla="*/ 9144000 w 5760"/>
                <a:gd name="T7" fmla="*/ 0 h 4320"/>
                <a:gd name="T8" fmla="*/ 0 w 5760"/>
                <a:gd name="T9" fmla="*/ 0 h 4320"/>
                <a:gd name="T10" fmla="*/ 8642350 w 5760"/>
                <a:gd name="T11" fmla="*/ 6356350 h 4320"/>
                <a:gd name="T12" fmla="*/ 514350 w 5760"/>
                <a:gd name="T13" fmla="*/ 6356350 h 4320"/>
                <a:gd name="T14" fmla="*/ 514350 w 5760"/>
                <a:gd name="T15" fmla="*/ 514350 h 4320"/>
                <a:gd name="T16" fmla="*/ 8642350 w 5760"/>
                <a:gd name="T17" fmla="*/ 514350 h 4320"/>
                <a:gd name="T18" fmla="*/ 8642350 w 5760"/>
                <a:gd name="T19" fmla="*/ 6356350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6" name="Rectangle 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7BCF2E41-EC85-45F3-8AAA-DB73AD861DD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735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1"/>
            <p:cNvSpPr>
              <a:spLocks/>
            </p:cNvSpPr>
            <p:nvPr/>
          </p:nvSpPr>
          <p:spPr bwMode="gray">
            <a:xfrm rot="-5400000">
              <a:off x="2852610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391674 h 2752"/>
                <a:gd name="T4" fmla="*/ 0 w 4960"/>
                <a:gd name="T5" fmla="*/ 2408068 h 2752"/>
                <a:gd name="T6" fmla="*/ 0 w 4960"/>
                <a:gd name="T7" fmla="*/ 3326809 h 2752"/>
                <a:gd name="T8" fmla="*/ 5995993 w 4960"/>
                <a:gd name="T9" fmla="*/ 3326809 h 2752"/>
                <a:gd name="T10" fmla="*/ 5995993 w 4960"/>
                <a:gd name="T11" fmla="*/ 2408068 h 2752"/>
                <a:gd name="T12" fmla="*/ 5995993 w 4960"/>
                <a:gd name="T13" fmla="*/ 391674 h 2752"/>
                <a:gd name="T14" fmla="*/ 5995993 w 4960"/>
                <a:gd name="T15" fmla="*/ 0 h 2752"/>
                <a:gd name="T16" fmla="*/ 5995993 w 4960"/>
                <a:gd name="T17" fmla="*/ 0 h 2752"/>
                <a:gd name="T18" fmla="*/ 5722788 w 4960"/>
                <a:gd name="T19" fmla="*/ 41102 h 2752"/>
                <a:gd name="T20" fmla="*/ 5452002 w 4960"/>
                <a:gd name="T21" fmla="*/ 77368 h 2752"/>
                <a:gd name="T22" fmla="*/ 5178797 w 4960"/>
                <a:gd name="T23" fmla="*/ 108798 h 2752"/>
                <a:gd name="T24" fmla="*/ 4908010 w 4960"/>
                <a:gd name="T25" fmla="*/ 137811 h 2752"/>
                <a:gd name="T26" fmla="*/ 4637224 w 4960"/>
                <a:gd name="T27" fmla="*/ 159571 h 2752"/>
                <a:gd name="T28" fmla="*/ 4368855 w 4960"/>
                <a:gd name="T29" fmla="*/ 176495 h 2752"/>
                <a:gd name="T30" fmla="*/ 4100486 w 4960"/>
                <a:gd name="T31" fmla="*/ 191001 h 2752"/>
                <a:gd name="T32" fmla="*/ 3836952 w 4960"/>
                <a:gd name="T33" fmla="*/ 200672 h 2752"/>
                <a:gd name="T34" fmla="*/ 3578254 w 4960"/>
                <a:gd name="T35" fmla="*/ 207926 h 2752"/>
                <a:gd name="T36" fmla="*/ 3321974 w 4960"/>
                <a:gd name="T37" fmla="*/ 210343 h 2752"/>
                <a:gd name="T38" fmla="*/ 3072946 w 4960"/>
                <a:gd name="T39" fmla="*/ 210343 h 2752"/>
                <a:gd name="T40" fmla="*/ 2826337 w 4960"/>
                <a:gd name="T41" fmla="*/ 210343 h 2752"/>
                <a:gd name="T42" fmla="*/ 2586981 w 4960"/>
                <a:gd name="T43" fmla="*/ 205508 h 2752"/>
                <a:gd name="T44" fmla="*/ 2354878 w 4960"/>
                <a:gd name="T45" fmla="*/ 198255 h 2752"/>
                <a:gd name="T46" fmla="*/ 2130028 w 4960"/>
                <a:gd name="T47" fmla="*/ 188584 h 2752"/>
                <a:gd name="T48" fmla="*/ 1912432 w 4960"/>
                <a:gd name="T49" fmla="*/ 178913 h 2752"/>
                <a:gd name="T50" fmla="*/ 1704506 w 4960"/>
                <a:gd name="T51" fmla="*/ 166824 h 2752"/>
                <a:gd name="T52" fmla="*/ 1503834 w 4960"/>
                <a:gd name="T53" fmla="*/ 154735 h 2752"/>
                <a:gd name="T54" fmla="*/ 1315250 w 4960"/>
                <a:gd name="T55" fmla="*/ 140229 h 2752"/>
                <a:gd name="T56" fmla="*/ 1133920 w 4960"/>
                <a:gd name="T57" fmla="*/ 125722 h 2752"/>
                <a:gd name="T58" fmla="*/ 807525 w 4960"/>
                <a:gd name="T59" fmla="*/ 94292 h 2752"/>
                <a:gd name="T60" fmla="*/ 529485 w 4960"/>
                <a:gd name="T61" fmla="*/ 65279 h 2752"/>
                <a:gd name="T62" fmla="*/ 307053 w 4960"/>
                <a:gd name="T63" fmla="*/ 41102 h 2752"/>
                <a:gd name="T64" fmla="*/ 140229 w 4960"/>
                <a:gd name="T65" fmla="*/ 19342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912394">
              <a:off x="3074559" y="1458373"/>
              <a:ext cx="2377690" cy="317748"/>
            </a:xfrm>
            <a:custGeom>
              <a:avLst/>
              <a:gdLst>
                <a:gd name="T0" fmla="*/ 20210 w 10000"/>
                <a:gd name="T1" fmla="*/ 152058 h 5291"/>
                <a:gd name="T2" fmla="*/ 2367704 w 10000"/>
                <a:gd name="T3" fmla="*/ 317748 h 5291"/>
                <a:gd name="T4" fmla="*/ 2377690 w 10000"/>
                <a:gd name="T5" fmla="*/ 0 h 5291"/>
                <a:gd name="T6" fmla="*/ 2377690 w 10000"/>
                <a:gd name="T7" fmla="*/ 0 h 5291"/>
                <a:gd name="T8" fmla="*/ 2298513 w 10000"/>
                <a:gd name="T9" fmla="*/ 12251 h 5291"/>
                <a:gd name="T10" fmla="*/ 2219336 w 10000"/>
                <a:gd name="T11" fmla="*/ 24022 h 5291"/>
                <a:gd name="T12" fmla="*/ 2140159 w 10000"/>
                <a:gd name="T13" fmla="*/ 35432 h 5291"/>
                <a:gd name="T14" fmla="*/ 2060744 w 10000"/>
                <a:gd name="T15" fmla="*/ 45221 h 5291"/>
                <a:gd name="T16" fmla="*/ 1981329 w 10000"/>
                <a:gd name="T17" fmla="*/ 55070 h 5291"/>
                <a:gd name="T18" fmla="*/ 1901914 w 10000"/>
                <a:gd name="T19" fmla="*/ 64318 h 5291"/>
                <a:gd name="T20" fmla="*/ 1823450 w 10000"/>
                <a:gd name="T21" fmla="*/ 72185 h 5291"/>
                <a:gd name="T22" fmla="*/ 1743560 w 10000"/>
                <a:gd name="T23" fmla="*/ 79572 h 5291"/>
                <a:gd name="T24" fmla="*/ 1664383 w 10000"/>
                <a:gd name="T25" fmla="*/ 86478 h 5291"/>
                <a:gd name="T26" fmla="*/ 1586633 w 10000"/>
                <a:gd name="T27" fmla="*/ 92364 h 5291"/>
                <a:gd name="T28" fmla="*/ 1507455 w 10000"/>
                <a:gd name="T29" fmla="*/ 98249 h 5291"/>
                <a:gd name="T30" fmla="*/ 1429705 w 10000"/>
                <a:gd name="T31" fmla="*/ 103234 h 5291"/>
                <a:gd name="T32" fmla="*/ 1351955 w 10000"/>
                <a:gd name="T33" fmla="*/ 107137 h 5291"/>
                <a:gd name="T34" fmla="*/ 1274204 w 10000"/>
                <a:gd name="T35" fmla="*/ 111101 h 5291"/>
                <a:gd name="T36" fmla="*/ 1197405 w 10000"/>
                <a:gd name="T37" fmla="*/ 114464 h 5291"/>
                <a:gd name="T38" fmla="*/ 1121556 w 10000"/>
                <a:gd name="T39" fmla="*/ 116986 h 5291"/>
                <a:gd name="T40" fmla="*/ 1045233 w 10000"/>
                <a:gd name="T41" fmla="*/ 118908 h 5291"/>
                <a:gd name="T42" fmla="*/ 969860 w 10000"/>
                <a:gd name="T43" fmla="*/ 120890 h 5291"/>
                <a:gd name="T44" fmla="*/ 895438 w 10000"/>
                <a:gd name="T45" fmla="*/ 121850 h 5291"/>
                <a:gd name="T46" fmla="*/ 821254 w 10000"/>
                <a:gd name="T47" fmla="*/ 122871 h 5291"/>
                <a:gd name="T48" fmla="*/ 747784 w 10000"/>
                <a:gd name="T49" fmla="*/ 123292 h 5291"/>
                <a:gd name="T50" fmla="*/ 675026 w 10000"/>
                <a:gd name="T51" fmla="*/ 122871 h 5291"/>
                <a:gd name="T52" fmla="*/ 603220 w 10000"/>
                <a:gd name="T53" fmla="*/ 122871 h 5291"/>
                <a:gd name="T54" fmla="*/ 532127 w 10000"/>
                <a:gd name="T55" fmla="*/ 121850 h 5291"/>
                <a:gd name="T56" fmla="*/ 461985 w 10000"/>
                <a:gd name="T57" fmla="*/ 120349 h 5291"/>
                <a:gd name="T58" fmla="*/ 393032 w 10000"/>
                <a:gd name="T59" fmla="*/ 118908 h 5291"/>
                <a:gd name="T60" fmla="*/ 325268 w 10000"/>
                <a:gd name="T61" fmla="*/ 117406 h 5291"/>
                <a:gd name="T62" fmla="*/ 257979 w 10000"/>
                <a:gd name="T63" fmla="*/ 115004 h 5291"/>
                <a:gd name="T64" fmla="*/ 191642 w 10000"/>
                <a:gd name="T65" fmla="*/ 112482 h 5291"/>
                <a:gd name="T66" fmla="*/ 126731 w 10000"/>
                <a:gd name="T67" fmla="*/ 110080 h 5291"/>
                <a:gd name="T68" fmla="*/ 0 w 10000"/>
                <a:gd name="T69" fmla="*/ 103654 h 5291"/>
                <a:gd name="T70" fmla="*/ 20210 w 10000"/>
                <a:gd name="T71" fmla="*/ 15205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6858000 h 4320"/>
                <a:gd name="T4" fmla="*/ 9144000 w 5760"/>
                <a:gd name="T5" fmla="*/ 6858000 h 4320"/>
                <a:gd name="T6" fmla="*/ 9144000 w 5760"/>
                <a:gd name="T7" fmla="*/ 0 h 4320"/>
                <a:gd name="T8" fmla="*/ 0 w 5760"/>
                <a:gd name="T9" fmla="*/ 0 h 4320"/>
                <a:gd name="T10" fmla="*/ 8642350 w 5760"/>
                <a:gd name="T11" fmla="*/ 6356350 h 4320"/>
                <a:gd name="T12" fmla="*/ 514350 w 5760"/>
                <a:gd name="T13" fmla="*/ 6356350 h 4320"/>
                <a:gd name="T14" fmla="*/ 514350 w 5760"/>
                <a:gd name="T15" fmla="*/ 514350 h 4320"/>
                <a:gd name="T16" fmla="*/ 8642350 w 5760"/>
                <a:gd name="T17" fmla="*/ 514350 h 4320"/>
                <a:gd name="T18" fmla="*/ 8642350 w 5760"/>
                <a:gd name="T19" fmla="*/ 6356350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6" name="Rectangle 9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BB542645-E3BD-49C0-BE02-6FD7FA78C58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129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/>
            </p:cNvSpPr>
            <p:nvPr/>
          </p:nvSpPr>
          <p:spPr bwMode="gray">
            <a:xfrm rot="-589932">
              <a:off x="6359946" y="1790293"/>
              <a:ext cx="2377690" cy="317748"/>
            </a:xfrm>
            <a:custGeom>
              <a:avLst/>
              <a:gdLst>
                <a:gd name="T0" fmla="*/ 20210 w 10000"/>
                <a:gd name="T1" fmla="*/ 152058 h 5291"/>
                <a:gd name="T2" fmla="*/ 2367704 w 10000"/>
                <a:gd name="T3" fmla="*/ 317748 h 5291"/>
                <a:gd name="T4" fmla="*/ 2377690 w 10000"/>
                <a:gd name="T5" fmla="*/ 0 h 5291"/>
                <a:gd name="T6" fmla="*/ 2377690 w 10000"/>
                <a:gd name="T7" fmla="*/ 0 h 5291"/>
                <a:gd name="T8" fmla="*/ 2298513 w 10000"/>
                <a:gd name="T9" fmla="*/ 12251 h 5291"/>
                <a:gd name="T10" fmla="*/ 2219336 w 10000"/>
                <a:gd name="T11" fmla="*/ 24022 h 5291"/>
                <a:gd name="T12" fmla="*/ 2140159 w 10000"/>
                <a:gd name="T13" fmla="*/ 35432 h 5291"/>
                <a:gd name="T14" fmla="*/ 2060744 w 10000"/>
                <a:gd name="T15" fmla="*/ 45221 h 5291"/>
                <a:gd name="T16" fmla="*/ 1981329 w 10000"/>
                <a:gd name="T17" fmla="*/ 55070 h 5291"/>
                <a:gd name="T18" fmla="*/ 1901914 w 10000"/>
                <a:gd name="T19" fmla="*/ 64318 h 5291"/>
                <a:gd name="T20" fmla="*/ 1823450 w 10000"/>
                <a:gd name="T21" fmla="*/ 72185 h 5291"/>
                <a:gd name="T22" fmla="*/ 1743560 w 10000"/>
                <a:gd name="T23" fmla="*/ 79572 h 5291"/>
                <a:gd name="T24" fmla="*/ 1664383 w 10000"/>
                <a:gd name="T25" fmla="*/ 86478 h 5291"/>
                <a:gd name="T26" fmla="*/ 1586633 w 10000"/>
                <a:gd name="T27" fmla="*/ 92364 h 5291"/>
                <a:gd name="T28" fmla="*/ 1507455 w 10000"/>
                <a:gd name="T29" fmla="*/ 98249 h 5291"/>
                <a:gd name="T30" fmla="*/ 1429705 w 10000"/>
                <a:gd name="T31" fmla="*/ 103234 h 5291"/>
                <a:gd name="T32" fmla="*/ 1351955 w 10000"/>
                <a:gd name="T33" fmla="*/ 107137 h 5291"/>
                <a:gd name="T34" fmla="*/ 1274204 w 10000"/>
                <a:gd name="T35" fmla="*/ 111101 h 5291"/>
                <a:gd name="T36" fmla="*/ 1197405 w 10000"/>
                <a:gd name="T37" fmla="*/ 114464 h 5291"/>
                <a:gd name="T38" fmla="*/ 1121556 w 10000"/>
                <a:gd name="T39" fmla="*/ 116986 h 5291"/>
                <a:gd name="T40" fmla="*/ 1045233 w 10000"/>
                <a:gd name="T41" fmla="*/ 118908 h 5291"/>
                <a:gd name="T42" fmla="*/ 969860 w 10000"/>
                <a:gd name="T43" fmla="*/ 120890 h 5291"/>
                <a:gd name="T44" fmla="*/ 895438 w 10000"/>
                <a:gd name="T45" fmla="*/ 121850 h 5291"/>
                <a:gd name="T46" fmla="*/ 821254 w 10000"/>
                <a:gd name="T47" fmla="*/ 122871 h 5291"/>
                <a:gd name="T48" fmla="*/ 747784 w 10000"/>
                <a:gd name="T49" fmla="*/ 123292 h 5291"/>
                <a:gd name="T50" fmla="*/ 675026 w 10000"/>
                <a:gd name="T51" fmla="*/ 122871 h 5291"/>
                <a:gd name="T52" fmla="*/ 603220 w 10000"/>
                <a:gd name="T53" fmla="*/ 122871 h 5291"/>
                <a:gd name="T54" fmla="*/ 532127 w 10000"/>
                <a:gd name="T55" fmla="*/ 121850 h 5291"/>
                <a:gd name="T56" fmla="*/ 461985 w 10000"/>
                <a:gd name="T57" fmla="*/ 120349 h 5291"/>
                <a:gd name="T58" fmla="*/ 393032 w 10000"/>
                <a:gd name="T59" fmla="*/ 118908 h 5291"/>
                <a:gd name="T60" fmla="*/ 325268 w 10000"/>
                <a:gd name="T61" fmla="*/ 117406 h 5291"/>
                <a:gd name="T62" fmla="*/ 257979 w 10000"/>
                <a:gd name="T63" fmla="*/ 115004 h 5291"/>
                <a:gd name="T64" fmla="*/ 191642 w 10000"/>
                <a:gd name="T65" fmla="*/ 112482 h 5291"/>
                <a:gd name="T66" fmla="*/ 126731 w 10000"/>
                <a:gd name="T67" fmla="*/ 110080 h 5291"/>
                <a:gd name="T68" fmla="*/ 0 w 10000"/>
                <a:gd name="T69" fmla="*/ 103654 h 5291"/>
                <a:gd name="T70" fmla="*/ 20210 w 10000"/>
                <a:gd name="T71" fmla="*/ 15205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2" name="Freeform 24"/>
            <p:cNvSpPr>
              <a:spLocks/>
            </p:cNvSpPr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533944 h 2752"/>
                <a:gd name="T4" fmla="*/ 0 w 4960"/>
                <a:gd name="T5" fmla="*/ 3282765 h 2752"/>
                <a:gd name="T6" fmla="*/ 0 w 4960"/>
                <a:gd name="T7" fmla="*/ 4535226 h 2752"/>
                <a:gd name="T8" fmla="*/ 8173954 w 4960"/>
                <a:gd name="T9" fmla="*/ 4535226 h 2752"/>
                <a:gd name="T10" fmla="*/ 8173954 w 4960"/>
                <a:gd name="T11" fmla="*/ 3282765 h 2752"/>
                <a:gd name="T12" fmla="*/ 8173954 w 4960"/>
                <a:gd name="T13" fmla="*/ 533944 h 2752"/>
                <a:gd name="T14" fmla="*/ 8173954 w 4960"/>
                <a:gd name="T15" fmla="*/ 0 h 2752"/>
                <a:gd name="T16" fmla="*/ 8173954 w 4960"/>
                <a:gd name="T17" fmla="*/ 0 h 2752"/>
                <a:gd name="T18" fmla="*/ 7801512 w 4960"/>
                <a:gd name="T19" fmla="*/ 56031 h 2752"/>
                <a:gd name="T20" fmla="*/ 7432365 w 4960"/>
                <a:gd name="T21" fmla="*/ 105470 h 2752"/>
                <a:gd name="T22" fmla="*/ 7059923 w 4960"/>
                <a:gd name="T23" fmla="*/ 148318 h 2752"/>
                <a:gd name="T24" fmla="*/ 6690777 w 4960"/>
                <a:gd name="T25" fmla="*/ 187869 h 2752"/>
                <a:gd name="T26" fmla="*/ 6321631 w 4960"/>
                <a:gd name="T27" fmla="*/ 217533 h 2752"/>
                <a:gd name="T28" fmla="*/ 5955780 w 4960"/>
                <a:gd name="T29" fmla="*/ 240604 h 2752"/>
                <a:gd name="T30" fmla="*/ 5589930 w 4960"/>
                <a:gd name="T31" fmla="*/ 260380 h 2752"/>
                <a:gd name="T32" fmla="*/ 5230671 w 4960"/>
                <a:gd name="T33" fmla="*/ 273564 h 2752"/>
                <a:gd name="T34" fmla="*/ 4878005 w 4960"/>
                <a:gd name="T35" fmla="*/ 283452 h 2752"/>
                <a:gd name="T36" fmla="*/ 4528634 w 4960"/>
                <a:gd name="T37" fmla="*/ 286748 h 2752"/>
                <a:gd name="T38" fmla="*/ 4189151 w 4960"/>
                <a:gd name="T39" fmla="*/ 286748 h 2752"/>
                <a:gd name="T40" fmla="*/ 3852965 w 4960"/>
                <a:gd name="T41" fmla="*/ 286748 h 2752"/>
                <a:gd name="T42" fmla="*/ 3526666 w 4960"/>
                <a:gd name="T43" fmla="*/ 280156 h 2752"/>
                <a:gd name="T44" fmla="*/ 3210255 w 4960"/>
                <a:gd name="T45" fmla="*/ 270268 h 2752"/>
                <a:gd name="T46" fmla="*/ 2903731 w 4960"/>
                <a:gd name="T47" fmla="*/ 257084 h 2752"/>
                <a:gd name="T48" fmla="*/ 2607096 w 4960"/>
                <a:gd name="T49" fmla="*/ 243900 h 2752"/>
                <a:gd name="T50" fmla="*/ 2323644 w 4960"/>
                <a:gd name="T51" fmla="*/ 227420 h 2752"/>
                <a:gd name="T52" fmla="*/ 2050080 w 4960"/>
                <a:gd name="T53" fmla="*/ 210941 h 2752"/>
                <a:gd name="T54" fmla="*/ 1792996 w 4960"/>
                <a:gd name="T55" fmla="*/ 191165 h 2752"/>
                <a:gd name="T56" fmla="*/ 1545800 w 4960"/>
                <a:gd name="T57" fmla="*/ 171389 h 2752"/>
                <a:gd name="T58" fmla="*/ 1100847 w 4960"/>
                <a:gd name="T59" fmla="*/ 128542 h 2752"/>
                <a:gd name="T60" fmla="*/ 721813 w 4960"/>
                <a:gd name="T61" fmla="*/ 88991 h 2752"/>
                <a:gd name="T62" fmla="*/ 418586 w 4960"/>
                <a:gd name="T63" fmla="*/ 56031 h 2752"/>
                <a:gd name="T64" fmla="*/ 191165 w 4960"/>
                <a:gd name="T65" fmla="*/ 26368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6858000 h 4320"/>
                <a:gd name="T4" fmla="*/ 9144000 w 5760"/>
                <a:gd name="T5" fmla="*/ 6858000 h 4320"/>
                <a:gd name="T6" fmla="*/ 9144000 w 5760"/>
                <a:gd name="T7" fmla="*/ 0 h 4320"/>
                <a:gd name="T8" fmla="*/ 0 w 5760"/>
                <a:gd name="T9" fmla="*/ 0 h 4320"/>
                <a:gd name="T10" fmla="*/ 8642350 w 5760"/>
                <a:gd name="T11" fmla="*/ 6356350 h 4320"/>
                <a:gd name="T12" fmla="*/ 514350 w 5760"/>
                <a:gd name="T13" fmla="*/ 6356350 h 4320"/>
                <a:gd name="T14" fmla="*/ 514350 w 5760"/>
                <a:gd name="T15" fmla="*/ 514350 h 4320"/>
                <a:gd name="T16" fmla="*/ 8642350 w 5760"/>
                <a:gd name="T17" fmla="*/ 514350 h 4320"/>
                <a:gd name="T18" fmla="*/ 8642350 w 5760"/>
                <a:gd name="T19" fmla="*/ 6356350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866775" y="927100"/>
            <a:ext cx="63452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3963" y="6365875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" name="Rectangle 2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738" y="295275"/>
            <a:ext cx="790575" cy="768350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2FA64F3-30DE-4D14-BB2C-848386832A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56" r:id="rId2"/>
    <p:sldLayoutId id="2147483861" r:id="rId3"/>
    <p:sldLayoutId id="2147483857" r:id="rId4"/>
    <p:sldLayoutId id="2147483858" r:id="rId5"/>
    <p:sldLayoutId id="2147483859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685800" indent="-282575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95885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233488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508125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866775" y="2227263"/>
            <a:ext cx="5916613" cy="2549525"/>
          </a:xfrm>
        </p:spPr>
        <p:txBody>
          <a:bodyPr/>
          <a:lstStyle/>
          <a:p>
            <a:pPr eaLnBrk="1" hangingPunct="1"/>
            <a:r>
              <a:rPr lang="cs-CZ" altLang="cs-CZ" smtClean="0"/>
              <a:t>AFÁZIE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66775" y="4776788"/>
            <a:ext cx="5916613" cy="862012"/>
          </a:xfrm>
        </p:spPr>
        <p:txBody>
          <a:bodyPr/>
          <a:lstStyle/>
          <a:p>
            <a:pPr eaLnBrk="1" hangingPunct="1">
              <a:defRPr/>
            </a:pPr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cs-CZ" altLang="cs-CZ" smtClean="0"/>
              <a:t>shrnutí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5229225"/>
          </a:xfrm>
        </p:spPr>
        <p:txBody>
          <a:bodyPr/>
          <a:lstStyle/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1. jde o získané narušení komunikační schopnosti</a:t>
            </a:r>
          </a:p>
          <a:p>
            <a:pPr eaLnBrk="1" hangingPunct="1"/>
            <a:r>
              <a:rPr lang="cs-CZ" altLang="cs-CZ" smtClean="0"/>
              <a:t>2. týkající se poruch symbolických procesů</a:t>
            </a:r>
          </a:p>
          <a:p>
            <a:pPr eaLnBrk="1" hangingPunct="1"/>
            <a:r>
              <a:rPr lang="cs-CZ" altLang="cs-CZ" smtClean="0"/>
              <a:t>3. vzniká při ložiskových poškozeních mozku</a:t>
            </a:r>
          </a:p>
          <a:p>
            <a:pPr eaLnBrk="1" hangingPunct="1"/>
            <a:r>
              <a:rPr lang="cs-CZ" altLang="cs-CZ" smtClean="0"/>
              <a:t>4. důsledek systémového vlivu mozkové léze na vyšší psychické funkce člověka </a:t>
            </a:r>
          </a:p>
          <a:p>
            <a:pPr eaLnBrk="1" hangingPunct="1"/>
            <a:r>
              <a:rPr lang="cs-CZ" altLang="cs-CZ" sz="1400" smtClean="0"/>
              <a:t>(Cséfalvay)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387350"/>
            <a:ext cx="8385175" cy="1431925"/>
          </a:xfrm>
        </p:spPr>
        <p:txBody>
          <a:bodyPr/>
          <a:lstStyle/>
          <a:p>
            <a:pPr eaLnBrk="1" hangingPunct="1"/>
            <a:r>
              <a:rPr lang="cs-CZ" altLang="cs-CZ" sz="2000" b="1" smtClean="0"/>
              <a:t/>
            </a:r>
            <a:br>
              <a:rPr lang="cs-CZ" altLang="cs-CZ" sz="2000" b="1" smtClean="0"/>
            </a:br>
            <a:r>
              <a:rPr lang="cs-CZ" altLang="cs-CZ" sz="2000" b="1" smtClean="0"/>
              <a:t/>
            </a:r>
            <a:br>
              <a:rPr lang="cs-CZ" altLang="cs-CZ" sz="2000" b="1" smtClean="0"/>
            </a:br>
            <a:r>
              <a:rPr lang="cs-CZ" altLang="cs-CZ" sz="2000" b="1" smtClean="0"/>
              <a:t/>
            </a:r>
            <a:br>
              <a:rPr lang="cs-CZ" altLang="cs-CZ" sz="2000" b="1" smtClean="0"/>
            </a:br>
            <a:r>
              <a:rPr lang="cs-CZ" altLang="cs-CZ" sz="2000" b="1" smtClean="0"/>
              <a:t/>
            </a:r>
            <a:br>
              <a:rPr lang="cs-CZ" altLang="cs-CZ" sz="2000" b="1" smtClean="0"/>
            </a:br>
            <a:r>
              <a:rPr lang="cs-CZ" altLang="cs-CZ" sz="2000" b="1" smtClean="0"/>
              <a:t/>
            </a:r>
            <a:br>
              <a:rPr lang="cs-CZ" altLang="cs-CZ" sz="2000" b="1" smtClean="0"/>
            </a:br>
            <a:r>
              <a:rPr lang="cs-CZ" altLang="cs-CZ" sz="2000" b="1" smtClean="0"/>
              <a:t>Etiologie</a:t>
            </a:r>
            <a:r>
              <a:rPr lang="cs-CZ" altLang="cs-CZ" sz="2000" smtClean="0"/>
              <a:t/>
            </a:r>
            <a:br>
              <a:rPr lang="cs-CZ" altLang="cs-CZ" sz="2000" smtClean="0"/>
            </a:br>
            <a:endParaRPr lang="cs-CZ" altLang="cs-CZ" sz="20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205038"/>
            <a:ext cx="8161337" cy="389096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klinický obraz záleží na lokalizaci léze</a:t>
            </a: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cs-CZ" alt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évní mozkové příhody (CMP)</a:t>
            </a:r>
          </a:p>
        </p:txBody>
      </p:sp>
      <p:pic>
        <p:nvPicPr>
          <p:cNvPr id="4608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00438"/>
            <a:ext cx="3024188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636838"/>
            <a:ext cx="3332163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úrazy a poranění mozku </a:t>
            </a: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mozkové expanze – nádory</a:t>
            </a: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zánětlivá onemocnění </a:t>
            </a:r>
            <a:r>
              <a:rPr lang="cs-CZ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mozku</a:t>
            </a:r>
            <a:endParaRPr lang="cs-CZ" alt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degenerativní onemocnění CNS</a:t>
            </a: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intoxikace mozku</a:t>
            </a:r>
          </a:p>
          <a:p>
            <a:pPr eaLnBrk="1" hangingPunct="1">
              <a:defRPr/>
            </a:pPr>
            <a:endParaRPr lang="cs-CZ" dirty="0"/>
          </a:p>
        </p:txBody>
      </p:sp>
      <p:pic>
        <p:nvPicPr>
          <p:cNvPr id="4710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450"/>
            <a:ext cx="2989262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cs-CZ" altLang="cs-CZ" smtClean="0"/>
              <a:t>klinický obraz afázie závisí na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povaze patologického procesu</a:t>
            </a:r>
          </a:p>
          <a:p>
            <a:pPr eaLnBrk="1" hangingPunct="1"/>
            <a:r>
              <a:rPr lang="cs-CZ" altLang="cs-CZ" smtClean="0"/>
              <a:t>rozsahu a lokalizaci léze </a:t>
            </a:r>
          </a:p>
          <a:p>
            <a:pPr eaLnBrk="1" hangingPunct="1"/>
            <a:r>
              <a:rPr lang="cs-CZ" altLang="cs-CZ" smtClean="0"/>
              <a:t>na věku jedince, ve kterém došlo k poškození mozku</a:t>
            </a:r>
          </a:p>
          <a:p>
            <a:pPr eaLnBrk="1" hangingPunct="1"/>
            <a:r>
              <a:rPr lang="cs-CZ" altLang="cs-CZ" smtClean="0"/>
              <a:t>příznaky se projevují v různých kombinacích, množství a kvalitě</a:t>
            </a:r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cs-CZ" altLang="cs-CZ" smtClean="0"/>
              <a:t>oblasti - poškození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receptivní složka řeči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expresivní složka řeči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fluentní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projev (cca 120 slov/min)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nonfluentní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projev (cca 50 slov/min) 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hyperfluentní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projev (nad 200 slov/min)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Nejčastější symptomy afázie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24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parafázie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- fonemické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- žargonové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- sémantické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parafrázie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perseverace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logorhea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anomie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neologismy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poruchy rozumění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cs-CZ" altLang="cs-CZ" sz="2800" b="1" smtClean="0"/>
              <a:t>Klasifikace afázie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28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celá řada systémů – reprezentace afaziologických škol a směrů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28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8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Bostonská klasifikace</a:t>
            </a:r>
            <a:endParaRPr lang="cs-CZ" altLang="cs-CZ" sz="28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fluence konverzační řeči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opakování slov a vět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pojmenování předmětů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rozumění řeči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001000" cy="4302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800" dirty="0" smtClean="0"/>
              <a:t/>
            </a:r>
            <a:br>
              <a:rPr lang="cs-CZ" altLang="cs-CZ" sz="2800" dirty="0" smtClean="0"/>
            </a:br>
            <a:r>
              <a:rPr lang="cs-CZ" altLang="cs-CZ" sz="2800" dirty="0"/>
              <a:t> 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Brocova</a:t>
            </a:r>
            <a:r>
              <a:rPr lang="cs-CZ" altLang="cs-CZ" sz="2800" dirty="0" smtClean="0"/>
              <a:t> afázie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547813" y="2420938"/>
            <a:ext cx="6910387" cy="4103687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cs-CZ" altLang="cs-CZ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53251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062163"/>
            <a:ext cx="4752975" cy="34798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001000" cy="642938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Wernickeova afázie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89138"/>
            <a:ext cx="6742112" cy="460851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cs-CZ" altLang="cs-CZ" sz="4000" smtClean="0">
                <a:solidFill>
                  <a:schemeClr val="tx1"/>
                </a:solidFill>
                <a:latin typeface="Arial" panose="020B0604020202020204" pitchFamily="34" charset="0"/>
              </a:rPr>
              <a:t>Řeč je složitý sled dějů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827584" y="620688"/>
          <a:ext cx="7128792" cy="5216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55299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9913" y="1557338"/>
            <a:ext cx="5083175" cy="367188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cs-CZ" altLang="cs-CZ" sz="2400" b="1" smtClean="0"/>
              <a:t>Konduktivní afázie (převodová afázie)</a:t>
            </a:r>
            <a:r>
              <a:rPr lang="cs-CZ" altLang="cs-CZ" sz="2400" smtClean="0"/>
              <a:t/>
            </a:r>
            <a:br>
              <a:rPr lang="cs-CZ" altLang="cs-CZ" sz="2400" smtClean="0"/>
            </a:br>
            <a:endParaRPr lang="cs-CZ" altLang="cs-CZ" sz="240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57347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989138"/>
            <a:ext cx="4919663" cy="331152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001000" cy="5572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000" b="1" dirty="0" smtClean="0"/>
              <a:t/>
            </a:r>
            <a:br>
              <a:rPr lang="cs-CZ" altLang="cs-CZ" sz="2000" b="1" dirty="0" smtClean="0"/>
            </a:br>
            <a:r>
              <a:rPr lang="cs-CZ" altLang="cs-CZ" sz="2000" b="1" dirty="0" smtClean="0"/>
              <a:t>Anomická afázie</a:t>
            </a: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endParaRPr lang="cs-CZ" altLang="cs-CZ" sz="2000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565400"/>
            <a:ext cx="6346825" cy="353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cs-CZ" altLang="cs-CZ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/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59395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2800" y="1844675"/>
            <a:ext cx="6537325" cy="417671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001000" cy="642938"/>
          </a:xfrm>
        </p:spPr>
        <p:txBody>
          <a:bodyPr/>
          <a:lstStyle/>
          <a:p>
            <a:pPr eaLnBrk="1" hangingPunct="1"/>
            <a:r>
              <a:rPr lang="cs-CZ" altLang="cs-CZ" sz="2000" b="1" smtClean="0"/>
              <a:t>Transkortikální motorická afázie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61443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4925" y="1773238"/>
            <a:ext cx="6027738" cy="403225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385175" cy="619125"/>
          </a:xfrm>
        </p:spPr>
        <p:txBody>
          <a:bodyPr/>
          <a:lstStyle/>
          <a:p>
            <a:pPr eaLnBrk="1" hangingPunct="1"/>
            <a:r>
              <a:rPr lang="cs-CZ" altLang="cs-CZ" sz="2000" b="1" smtClean="0"/>
              <a:t>Transkortikální senzorická afázie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196975"/>
            <a:ext cx="8007350" cy="4692650"/>
          </a:xfrm>
        </p:spPr>
        <p:txBody>
          <a:bodyPr/>
          <a:lstStyle/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>
              <a:buFontTx/>
              <a:buNone/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63491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8450" y="1557338"/>
            <a:ext cx="6038850" cy="4103687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385175" cy="476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000" b="1" dirty="0" smtClean="0"/>
              <a:t/>
            </a:r>
            <a:br>
              <a:rPr lang="cs-CZ" altLang="cs-CZ" sz="2000" b="1" dirty="0" smtClean="0"/>
            </a:br>
            <a:r>
              <a:rPr lang="cs-CZ" altLang="cs-CZ" sz="2000" b="1" dirty="0" smtClean="0"/>
              <a:t>Globální afázie – totální</a:t>
            </a: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endParaRPr lang="cs-CZ" altLang="cs-CZ" sz="2000" dirty="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844824"/>
            <a:ext cx="8233990" cy="425117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tx1"/>
                </a:solidFill>
                <a:latin typeface="Arial" panose="020B0604020202020204" pitchFamily="34" charset="0"/>
              </a:rPr>
              <a:t>pro správnou funkci řeči je důležité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latin typeface="Arial" panose="020B0604020202020204" pitchFamily="34" charset="0"/>
              </a:rPr>
              <a:t>neporušené smyslové vnímání</a:t>
            </a:r>
          </a:p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receptory a aferentní – dostředivé dráhy sluchu a zraku</a:t>
            </a:r>
          </a:p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/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65539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5413" y="1844675"/>
            <a:ext cx="5938837" cy="381635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Další klasifikace afázií</a:t>
            </a:r>
            <a:br>
              <a:rPr lang="cs-CZ" altLang="cs-CZ" b="1" smtClean="0"/>
            </a:br>
            <a:endParaRPr lang="cs-CZ" altLang="cs-CZ" b="1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Kimlova klasifikace afázií</a:t>
            </a:r>
          </a:p>
          <a:p>
            <a:pPr eaLnBrk="1" hangingPunct="1"/>
            <a:r>
              <a:rPr lang="cs-CZ" altLang="cs-CZ" b="1" smtClean="0"/>
              <a:t>Lurijova klasifikace afázií</a:t>
            </a:r>
          </a:p>
          <a:p>
            <a:pPr eaLnBrk="1" hangingPunct="1"/>
            <a:r>
              <a:rPr lang="cs-CZ" altLang="cs-CZ" b="1" smtClean="0"/>
              <a:t>Hrbkova klasifikace afázií</a:t>
            </a:r>
          </a:p>
          <a:p>
            <a:pPr eaLnBrk="1" hangingPunct="1"/>
            <a:r>
              <a:rPr lang="cs-CZ" altLang="cs-CZ" b="1" smtClean="0"/>
              <a:t>Olomoucká klasifikace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Diagnostika</a:t>
            </a:r>
            <a:r>
              <a:rPr lang="cs-CZ" altLang="cs-CZ" smtClean="0"/>
              <a:t/>
            </a:r>
            <a:br>
              <a:rPr lang="cs-CZ" altLang="cs-CZ" smtClean="0"/>
            </a:br>
            <a:endParaRPr lang="cs-CZ" altLang="cs-CZ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nejvíce rozpracovaná část afaziologie</a:t>
            </a:r>
          </a:p>
          <a:p>
            <a:pPr eaLnBrk="1" hangingPunct="1"/>
            <a:r>
              <a:rPr lang="cs-CZ" altLang="cs-CZ" smtClean="0"/>
              <a:t>celá řada metodik a testových baterií</a:t>
            </a:r>
          </a:p>
          <a:p>
            <a:pPr eaLnBrk="1" hangingPunct="1"/>
            <a:r>
              <a:rPr lang="cs-CZ" altLang="cs-CZ" smtClean="0"/>
              <a:t>neurolog</a:t>
            </a:r>
          </a:p>
          <a:p>
            <a:pPr eaLnBrk="1" hangingPunct="1"/>
            <a:r>
              <a:rPr lang="cs-CZ" altLang="cs-CZ" smtClean="0"/>
              <a:t>logoped</a:t>
            </a:r>
          </a:p>
          <a:p>
            <a:pPr eaLnBrk="1" hangingPunct="1"/>
            <a:r>
              <a:rPr lang="cs-CZ" altLang="cs-CZ" smtClean="0"/>
              <a:t>foniatr</a:t>
            </a:r>
          </a:p>
          <a:p>
            <a:pPr eaLnBrk="1" hangingPunct="1"/>
            <a:r>
              <a:rPr lang="cs-CZ" altLang="cs-CZ" smtClean="0"/>
              <a:t>psycholog</a:t>
            </a:r>
          </a:p>
          <a:p>
            <a:pPr eaLnBrk="1" hangingPunct="1"/>
            <a:r>
              <a:rPr lang="cs-CZ" altLang="cs-CZ" smtClean="0"/>
              <a:t>neuropsycholog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cs-CZ" altLang="cs-CZ" smtClean="0"/>
              <a:t>Postup logopedické  diagnostiky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screening</a:t>
            </a:r>
            <a:r>
              <a:rPr lang="cs-CZ" alt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afázie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diferenciální diagnostika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určení typu a stupně afázie, zjištění úrovně narušení komunikace s okolím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analýza některých specifických symptomů afázie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stanovení individuálního plánu terapie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stanovení možné dynamiky procesu uzdravení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zhodnocení výsledků terapie po určitém časovém období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další aspekty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smtClean="0"/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navázat kontakt s afatikem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podle možností a celkového stavu provést vyšetření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na základě vyšetření definovat typ afázie a intenzitu postižení řeči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stanovit plán terapeutického působení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motivace rodiny a ošetřujícího personálu</a:t>
            </a:r>
            <a:endParaRPr lang="cs-CZ" altLang="cs-CZ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cs-CZ" altLang="cs-CZ" smtClean="0"/>
              <a:t>Diagnostika - zaměření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2 etapy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úvodní rozhovor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speciální část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spontánní řeči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porozumění řeči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opakování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pojmenování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psaná forma řeči – čtení a psaní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Terapie afázie</a:t>
            </a:r>
            <a:r>
              <a:rPr lang="cs-CZ" altLang="cs-CZ" smtClean="0"/>
              <a:t/>
            </a:r>
            <a:br>
              <a:rPr lang="cs-CZ" altLang="cs-CZ" smtClean="0"/>
            </a:br>
            <a:endParaRPr lang="cs-CZ" altLang="cs-CZ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cílem logopedické činnosti je maximalizace komunikačního potenciálu osoby stižené poruchou řečové komunikace 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    - formou odstranění, příznivého ovlivnění či kompenzace deficitů vyvolávájících nepříznivou komunikační situaci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Faktory ovlivňující reedukaci řeči</a:t>
            </a:r>
            <a:br>
              <a:rPr lang="cs-CZ" altLang="cs-CZ" sz="2400" smtClean="0"/>
            </a:br>
            <a:endParaRPr lang="cs-CZ" altLang="cs-CZ" sz="240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rozsah a lokalizace mozkové léze – vyplývající stupeň a typ fatické poruchy</a:t>
            </a:r>
          </a:p>
          <a:p>
            <a:pPr eaLnBrk="1" hangingPunct="1"/>
            <a:r>
              <a:rPr lang="cs-CZ" altLang="cs-CZ" smtClean="0"/>
              <a:t>socioekonomický status pacienta – někdy  i věk</a:t>
            </a:r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/>
            <a:r>
              <a:rPr lang="cs-CZ" altLang="cs-CZ" smtClean="0"/>
              <a:t>časové stadium poruchy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Složky logopedické terapie</a:t>
            </a:r>
            <a:r>
              <a:rPr lang="cs-CZ" altLang="cs-CZ" smtClean="0"/>
              <a:t/>
            </a:r>
            <a:br>
              <a:rPr lang="cs-CZ" altLang="cs-CZ" smtClean="0"/>
            </a:br>
            <a:endParaRPr lang="cs-CZ" altLang="cs-CZ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vlastní metody řečové a jazykové terapie</a:t>
            </a:r>
          </a:p>
          <a:p>
            <a:pPr eaLnBrk="1" hangingPunct="1"/>
            <a:r>
              <a:rPr lang="cs-CZ" altLang="cs-CZ" smtClean="0"/>
              <a:t>psychoterapeutické působení a aplikace psychoterapeutických metod</a:t>
            </a:r>
          </a:p>
          <a:p>
            <a:pPr eaLnBrk="1" hangingPunct="1"/>
            <a:r>
              <a:rPr lang="cs-CZ" altLang="cs-CZ" smtClean="0"/>
              <a:t>psychosociální rozměry afázie</a:t>
            </a:r>
          </a:p>
          <a:p>
            <a:pPr eaLnBrk="1" hangingPunct="1"/>
            <a:r>
              <a:rPr lang="cs-CZ" altLang="cs-CZ" smtClean="0"/>
              <a:t>orientace na okolí klienta a jeho osobnost</a:t>
            </a:r>
            <a:endParaRPr lang="cs-CZ" altLang="cs-CZ" b="1" smtClean="0"/>
          </a:p>
          <a:p>
            <a:pPr eaLnBrk="1" hangingPunct="1"/>
            <a:endParaRPr lang="cs-CZ" altLang="cs-CZ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cs-CZ" altLang="cs-CZ" smtClean="0"/>
              <a:t>Terapeutické směry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stimulační postupy – kognitivní stimulace</a:t>
            </a:r>
          </a:p>
          <a:p>
            <a:pPr eaLnBrk="1" hangingPunct="1"/>
            <a:r>
              <a:rPr lang="cs-CZ" altLang="cs-CZ" dirty="0" smtClean="0"/>
              <a:t>jiné přístupy – melodicko-intonační terapie, aplikace AAK</a:t>
            </a:r>
          </a:p>
          <a:p>
            <a:pPr eaLnBrk="1" hangingPunct="1"/>
            <a:r>
              <a:rPr lang="cs-CZ" altLang="cs-CZ" dirty="0" smtClean="0"/>
              <a:t>obnovování specifických narušení – terapie poruch porozumění řeči, čtení</a:t>
            </a:r>
            <a:r>
              <a:rPr lang="cs-CZ" altLang="cs-CZ" dirty="0" smtClean="0"/>
              <a:t>..</a:t>
            </a:r>
          </a:p>
          <a:p>
            <a:pPr eaLnBrk="1" hangingPunct="1"/>
            <a:r>
              <a:rPr lang="cs-CZ" altLang="cs-CZ" dirty="0" smtClean="0"/>
              <a:t>Kognitivně-neuropsychologický přístup</a:t>
            </a:r>
          </a:p>
          <a:p>
            <a:pPr eaLnBrk="1" hangingPunct="1"/>
            <a:r>
              <a:rPr lang="cs-CZ" altLang="cs-CZ" dirty="0" smtClean="0"/>
              <a:t>Pragmatický směr </a:t>
            </a: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cs-CZ" altLang="cs-CZ" sz="2800" smtClean="0">
                <a:solidFill>
                  <a:schemeClr val="tx1"/>
                </a:solidFill>
                <a:latin typeface="Arial" panose="020B0604020202020204" pitchFamily="34" charset="0"/>
              </a:rPr>
              <a:t>Pro správnou funkci řeči je důležité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b="1" smtClean="0">
                <a:latin typeface="Arial" panose="020B0604020202020204" pitchFamily="34" charset="0"/>
              </a:rPr>
              <a:t>neporušená činnost vyšších nervových center – mozková kůra</a:t>
            </a:r>
            <a:endParaRPr lang="cs-CZ" altLang="cs-CZ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b="1" smtClean="0">
              <a:latin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2051720" y="3284984"/>
          <a:ext cx="4943872" cy="3323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tx1"/>
                </a:solidFill>
                <a:latin typeface="Arial" panose="020B0604020202020204" pitchFamily="34" charset="0"/>
              </a:rPr>
              <a:t>pro správnou funkci řeči je důležité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neporušená motorická aktivita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zprostředkovaná neporušenými nervovými drahami 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	</a:t>
            </a:r>
            <a:r>
              <a:rPr lang="cs-CZ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a výkonnými orgány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cs-CZ" altLang="cs-CZ" smtClean="0"/>
              <a:t>z historie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Paul </a:t>
            </a:r>
            <a:r>
              <a:rPr lang="cs-CZ" altLang="cs-CZ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Broca</a:t>
            </a:r>
            <a:endParaRPr lang="cs-CZ" altLang="cs-CZ" sz="28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popsal pacienta s expresivní poruchou řeči s relativně zachovaným porozuměním řeči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Karl </a:t>
            </a:r>
            <a:r>
              <a:rPr lang="cs-CZ" altLang="cs-CZ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Wernicke</a:t>
            </a:r>
            <a:endParaRPr lang="cs-CZ" altLang="cs-CZ" sz="28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popsal případ pacienta - produkce řeči byla plynulá, ovšem poruchy se objevovaly v porozumění mluvené řeči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2.světová válka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afaziologické</a:t>
            </a:r>
            <a:r>
              <a:rPr lang="cs-CZ" alt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školy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cs-CZ" altLang="cs-CZ" smtClean="0"/>
              <a:t>Vyšší kortikální činnosti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specificky lidská aktivita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90 % asociačních neuronů – korové neurony</a:t>
            </a: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cs-CZ" altLang="cs-CZ" sz="2800" smtClean="0"/>
              <a:t>asociační a integrační funkce </a:t>
            </a: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cs-CZ" altLang="cs-CZ" sz="2800" smtClean="0"/>
              <a:t>flexibilní jednání 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cs-CZ" altLang="cs-CZ" smtClean="0"/>
              <a:t>další vymezení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cs-CZ" sz="2800" smtClean="0"/>
              <a:t>složité systémové narušení řeči, </a:t>
            </a:r>
          </a:p>
          <a:p>
            <a:pPr eaLnBrk="1" hangingPunct="1"/>
            <a:r>
              <a:rPr lang="sk-SK" altLang="cs-CZ" sz="2800" smtClean="0"/>
              <a:t>zahrnuje různé úrovně  řeči </a:t>
            </a:r>
          </a:p>
          <a:p>
            <a:pPr eaLnBrk="1" hangingPunct="1"/>
            <a:r>
              <a:rPr lang="sk-SK" altLang="cs-CZ" sz="2800" smtClean="0"/>
              <a:t>postihuje celou psychickou činnost člověka </a:t>
            </a:r>
          </a:p>
          <a:p>
            <a:pPr eaLnBrk="1" hangingPunct="1"/>
            <a:r>
              <a:rPr lang="sk-SK" altLang="cs-CZ" sz="1000" smtClean="0"/>
              <a:t>(Hrnčiarová a Cséfalvay)</a:t>
            </a:r>
            <a:endParaRPr lang="cs-CZ" altLang="cs-CZ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cs-CZ" altLang="cs-CZ" smtClean="0"/>
              <a:t>Další vymezení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poškození </a:t>
            </a: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projevuje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především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 porušení </a:t>
            </a: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komunikativní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funkce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řeči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- </a:t>
            </a:r>
            <a:r>
              <a:rPr lang="sk-SK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dochází</a:t>
            </a:r>
            <a:r>
              <a:rPr lang="sk-SK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 </a:t>
            </a:r>
            <a:r>
              <a:rPr lang="sk-SK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dezintegraci</a:t>
            </a:r>
            <a:r>
              <a:rPr lang="sk-SK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celé psychické 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k-SK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a </a:t>
            </a:r>
            <a:r>
              <a:rPr lang="sk-SK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emocionálně-volní</a:t>
            </a:r>
            <a:r>
              <a:rPr lang="sk-SK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sféry </a:t>
            </a:r>
            <a:r>
              <a:rPr lang="sk-SK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člověka</a:t>
            </a:r>
            <a:endParaRPr lang="sk-SK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tový efekt">
  <a:themeElements>
    <a:clrScheme name="Iontový efekt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tový efekt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tový efekt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1254</TotalTime>
  <Words>478</Words>
  <Application>Microsoft Office PowerPoint</Application>
  <PresentationFormat>Předvádění na obrazovce (4:3)</PresentationFormat>
  <Paragraphs>176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5" baseType="lpstr">
      <vt:lpstr>Arial</vt:lpstr>
      <vt:lpstr>Century Gothic</vt:lpstr>
      <vt:lpstr>Times New Roman</vt:lpstr>
      <vt:lpstr>Wingdings</vt:lpstr>
      <vt:lpstr>Wingdings 3</vt:lpstr>
      <vt:lpstr>Iontový efekt</vt:lpstr>
      <vt:lpstr>AFÁZIE </vt:lpstr>
      <vt:lpstr>Řeč je složitý sled dějů</vt:lpstr>
      <vt:lpstr>pro správnou funkci řeči je důležité</vt:lpstr>
      <vt:lpstr>Pro správnou funkci řeči je důležité</vt:lpstr>
      <vt:lpstr>pro správnou funkci řeči je důležité</vt:lpstr>
      <vt:lpstr>z historie</vt:lpstr>
      <vt:lpstr>Vyšší kortikální činnosti</vt:lpstr>
      <vt:lpstr>další vymezení</vt:lpstr>
      <vt:lpstr>Další vymezení</vt:lpstr>
      <vt:lpstr>shrnutí</vt:lpstr>
      <vt:lpstr>     Etiologie </vt:lpstr>
      <vt:lpstr>Prezentace aplikace PowerPoint</vt:lpstr>
      <vt:lpstr>klinický obraz afázie závisí na</vt:lpstr>
      <vt:lpstr>oblasti - poškození</vt:lpstr>
      <vt:lpstr>Nejčastější symptomy afázie</vt:lpstr>
      <vt:lpstr>Klasifikace afázie</vt:lpstr>
      <vt:lpstr>   Brocova afázie</vt:lpstr>
      <vt:lpstr>Prezentace aplikace PowerPoint</vt:lpstr>
      <vt:lpstr>Wernickeova afázie</vt:lpstr>
      <vt:lpstr>Prezentace aplikace PowerPoint</vt:lpstr>
      <vt:lpstr>Konduktivní afázie (převodová afázie) </vt:lpstr>
      <vt:lpstr>Prezentace aplikace PowerPoint</vt:lpstr>
      <vt:lpstr> Anomická afázie </vt:lpstr>
      <vt:lpstr>Prezentace aplikace PowerPoint</vt:lpstr>
      <vt:lpstr>Transkortikální motorická afázie</vt:lpstr>
      <vt:lpstr>Prezentace aplikace PowerPoint</vt:lpstr>
      <vt:lpstr>Transkortikální senzorická afázie</vt:lpstr>
      <vt:lpstr>Prezentace aplikace PowerPoint</vt:lpstr>
      <vt:lpstr> Globální afázie – totální </vt:lpstr>
      <vt:lpstr>Prezentace aplikace PowerPoint</vt:lpstr>
      <vt:lpstr>Další klasifikace afázií </vt:lpstr>
      <vt:lpstr>Diagnostika </vt:lpstr>
      <vt:lpstr>Postup logopedické  diagnostiky</vt:lpstr>
      <vt:lpstr>další aspekty</vt:lpstr>
      <vt:lpstr>Diagnostika - zaměření</vt:lpstr>
      <vt:lpstr>Terapie afázie </vt:lpstr>
      <vt:lpstr>Faktory ovlivňující reedukaci řeči </vt:lpstr>
      <vt:lpstr>Složky logopedické terapie </vt:lpstr>
      <vt:lpstr>Terapeutické směry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Bočková</cp:lastModifiedBy>
  <cp:revision>63</cp:revision>
  <dcterms:created xsi:type="dcterms:W3CDTF">2006-11-20T14:07:51Z</dcterms:created>
  <dcterms:modified xsi:type="dcterms:W3CDTF">2015-10-10T11:24:32Z</dcterms:modified>
</cp:coreProperties>
</file>