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F7BF"/>
    <a:srgbClr val="23F1CA"/>
    <a:srgbClr val="F6ACB3"/>
    <a:srgbClr val="FF5050"/>
    <a:srgbClr val="FC9E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01" autoAdjust="0"/>
  </p:normalViewPr>
  <p:slideViewPr>
    <p:cSldViewPr>
      <p:cViewPr varScale="1">
        <p:scale>
          <a:sx n="104" d="100"/>
          <a:sy n="104" d="100"/>
        </p:scale>
        <p:origin x="-8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31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46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495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68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29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33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9685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9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3870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91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189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2AD0C-22D5-4283-ABB3-30FAAD0035C5}" type="datetimeFigureOut">
              <a:rPr lang="cs-CZ" smtClean="0"/>
              <a:t>21.9.2015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D1FE45-2F4F-408F-9FF8-3EBCAEC97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087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3"/>
          <p:cNvSpPr/>
          <p:nvPr/>
        </p:nvSpPr>
        <p:spPr bwMode="auto">
          <a:xfrm>
            <a:off x="570104" y="2023686"/>
            <a:ext cx="2313809" cy="872013"/>
          </a:xfrm>
          <a:prstGeom prst="ellipse">
            <a:avLst/>
          </a:prstGeom>
          <a:solidFill>
            <a:srgbClr val="FF5050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OBECNÁ DIDAKTIKA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vál 4"/>
          <p:cNvSpPr/>
          <p:nvPr/>
        </p:nvSpPr>
        <p:spPr>
          <a:xfrm>
            <a:off x="4118909" y="1954600"/>
            <a:ext cx="2448272" cy="714636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VYUČOVACÍ </a:t>
            </a:r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PROCES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vál 5"/>
          <p:cNvSpPr/>
          <p:nvPr/>
        </p:nvSpPr>
        <p:spPr bwMode="auto">
          <a:xfrm>
            <a:off x="667256" y="429250"/>
            <a:ext cx="2062290" cy="576064"/>
          </a:xfrm>
          <a:prstGeom prst="ellipse">
            <a:avLst/>
          </a:prstGeom>
          <a:solidFill>
            <a:srgbClr val="F6ACB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KURIKULUM</a:t>
            </a:r>
            <a:endParaRPr lang="cs-CZ" sz="1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7" name="Ovál 26"/>
          <p:cNvSpPr/>
          <p:nvPr/>
        </p:nvSpPr>
        <p:spPr>
          <a:xfrm>
            <a:off x="5451693" y="4335660"/>
            <a:ext cx="1187567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Metody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2" name="Ovál 41"/>
          <p:cNvSpPr/>
          <p:nvPr/>
        </p:nvSpPr>
        <p:spPr>
          <a:xfrm>
            <a:off x="3596480" y="3449067"/>
            <a:ext cx="1355325" cy="430847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 smtClean="0"/>
              <a:t> </a:t>
            </a:r>
            <a:r>
              <a:rPr lang="cs-CZ" sz="1200" b="1" dirty="0" smtClean="0">
                <a:solidFill>
                  <a:schemeClr val="tx1"/>
                </a:solidFill>
              </a:rPr>
              <a:t>Zkoušení</a:t>
            </a:r>
          </a:p>
          <a:p>
            <a:r>
              <a:rPr lang="cs-CZ" sz="1200" b="1" dirty="0">
                <a:solidFill>
                  <a:schemeClr val="tx1"/>
                </a:solidFill>
              </a:rPr>
              <a:t> Klasifikace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3" name="Ovál 42"/>
          <p:cNvSpPr/>
          <p:nvPr/>
        </p:nvSpPr>
        <p:spPr>
          <a:xfrm>
            <a:off x="4590759" y="634701"/>
            <a:ext cx="15734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Cíle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4" name="Ovál 43"/>
          <p:cNvSpPr/>
          <p:nvPr/>
        </p:nvSpPr>
        <p:spPr>
          <a:xfrm>
            <a:off x="6846955" y="1099668"/>
            <a:ext cx="1183658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Učivo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6" name="Ovál 45"/>
          <p:cNvSpPr/>
          <p:nvPr/>
        </p:nvSpPr>
        <p:spPr>
          <a:xfrm>
            <a:off x="7438784" y="2780928"/>
            <a:ext cx="1550615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Učebnice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7" name="Ovál 46"/>
          <p:cNvSpPr/>
          <p:nvPr/>
        </p:nvSpPr>
        <p:spPr>
          <a:xfrm>
            <a:off x="7375641" y="5148396"/>
            <a:ext cx="1189321" cy="317476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Výuka</a:t>
            </a:r>
            <a:endParaRPr lang="cs-CZ" sz="1200" b="1" dirty="0">
              <a:solidFill>
                <a:schemeClr val="tx1"/>
              </a:solidFill>
            </a:endParaRPr>
          </a:p>
        </p:txBody>
      </p:sp>
      <p:sp>
        <p:nvSpPr>
          <p:cNvPr id="49" name="Ovál 48"/>
          <p:cNvSpPr/>
          <p:nvPr/>
        </p:nvSpPr>
        <p:spPr>
          <a:xfrm>
            <a:off x="3838474" y="4752243"/>
            <a:ext cx="1504571" cy="360882"/>
          </a:xfrm>
          <a:prstGeom prst="ellipse">
            <a:avLst/>
          </a:prstGeom>
          <a:solidFill>
            <a:srgbClr val="23F1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200" b="1" dirty="0" smtClean="0"/>
              <a:t> </a:t>
            </a:r>
          </a:p>
          <a:p>
            <a:r>
              <a:rPr lang="cs-CZ" sz="1200" b="1" dirty="0" smtClean="0">
                <a:solidFill>
                  <a:schemeClr val="tx1"/>
                </a:solidFill>
              </a:rPr>
              <a:t>Hodnocení</a:t>
            </a:r>
            <a:endParaRPr lang="cs-CZ" sz="1200" b="1" dirty="0" smtClean="0">
              <a:solidFill>
                <a:schemeClr val="tx1"/>
              </a:solidFill>
            </a:endParaRPr>
          </a:p>
          <a:p>
            <a:r>
              <a:rPr lang="cs-CZ" sz="1200" b="1" dirty="0">
                <a:solidFill>
                  <a:schemeClr val="tx1"/>
                </a:solidFill>
              </a:rPr>
              <a:t> </a:t>
            </a:r>
            <a:r>
              <a:rPr lang="cs-CZ" sz="1200" b="1" dirty="0" smtClean="0">
                <a:solidFill>
                  <a:schemeClr val="tx1"/>
                </a:solidFill>
              </a:rPr>
              <a:t>   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80" name="Přímá spojnice se šipkou 79"/>
          <p:cNvCxnSpPr>
            <a:stCxn id="54" idx="7"/>
          </p:cNvCxnSpPr>
          <p:nvPr/>
        </p:nvCxnSpPr>
        <p:spPr>
          <a:xfrm flipV="1">
            <a:off x="2416159" y="2459692"/>
            <a:ext cx="1795801" cy="11636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/>
          <p:nvPr/>
        </p:nvCxnSpPr>
        <p:spPr>
          <a:xfrm flipH="1" flipV="1">
            <a:off x="5451693" y="1005314"/>
            <a:ext cx="1" cy="9815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/>
          <p:nvPr/>
        </p:nvCxnSpPr>
        <p:spPr>
          <a:xfrm flipV="1">
            <a:off x="6559045" y="1468490"/>
            <a:ext cx="749259" cy="7210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Přímá spojnice se šipkou 92"/>
          <p:cNvCxnSpPr/>
          <p:nvPr/>
        </p:nvCxnSpPr>
        <p:spPr>
          <a:xfrm>
            <a:off x="5724128" y="2699518"/>
            <a:ext cx="272479" cy="1603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se šipkou 94"/>
          <p:cNvCxnSpPr>
            <a:endCxn id="46" idx="2"/>
          </p:cNvCxnSpPr>
          <p:nvPr/>
        </p:nvCxnSpPr>
        <p:spPr>
          <a:xfrm>
            <a:off x="6476908" y="2443556"/>
            <a:ext cx="961876" cy="49611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římá spojnice se šipkou 96"/>
          <p:cNvCxnSpPr/>
          <p:nvPr/>
        </p:nvCxnSpPr>
        <p:spPr>
          <a:xfrm>
            <a:off x="6337201" y="2691222"/>
            <a:ext cx="1328665" cy="24721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se šipkou 98"/>
          <p:cNvCxnSpPr/>
          <p:nvPr/>
        </p:nvCxnSpPr>
        <p:spPr>
          <a:xfrm flipH="1">
            <a:off x="4710553" y="2679158"/>
            <a:ext cx="482503" cy="2104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Zaoblený obdélník 104"/>
          <p:cNvSpPr/>
          <p:nvPr/>
        </p:nvSpPr>
        <p:spPr>
          <a:xfrm>
            <a:off x="881411" y="1468490"/>
            <a:ext cx="1691195" cy="2160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RVP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107" name="Přímá spojnice se šipkou 106"/>
          <p:cNvCxnSpPr>
            <a:stCxn id="6" idx="4"/>
            <a:endCxn id="105" idx="0"/>
          </p:cNvCxnSpPr>
          <p:nvPr/>
        </p:nvCxnSpPr>
        <p:spPr>
          <a:xfrm>
            <a:off x="1698401" y="1005314"/>
            <a:ext cx="28608" cy="463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ál 53"/>
          <p:cNvSpPr/>
          <p:nvPr/>
        </p:nvSpPr>
        <p:spPr bwMode="auto">
          <a:xfrm>
            <a:off x="782063" y="3515313"/>
            <a:ext cx="1914462" cy="73780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Školní</a:t>
            </a:r>
          </a:p>
          <a:p>
            <a:pPr algn="ctr"/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didaktika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5" name="Ovál 54"/>
          <p:cNvSpPr/>
          <p:nvPr/>
        </p:nvSpPr>
        <p:spPr bwMode="auto">
          <a:xfrm>
            <a:off x="833420" y="5238615"/>
            <a:ext cx="1914462" cy="5040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Oborová didaktika</a:t>
            </a:r>
            <a:endParaRPr lang="cs-CZ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6" name="Ovál 55"/>
          <p:cNvSpPr/>
          <p:nvPr/>
        </p:nvSpPr>
        <p:spPr bwMode="auto">
          <a:xfrm>
            <a:off x="893696" y="4777351"/>
            <a:ext cx="1914462" cy="461264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Pedagogická komunikace</a:t>
            </a:r>
            <a:endParaRPr lang="cs-CZ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1" name="Zaoblený obdélník 70"/>
          <p:cNvSpPr/>
          <p:nvPr/>
        </p:nvSpPr>
        <p:spPr>
          <a:xfrm>
            <a:off x="893696" y="4545124"/>
            <a:ext cx="1691195" cy="21602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b="1" dirty="0" smtClean="0">
                <a:solidFill>
                  <a:schemeClr val="tx1"/>
                </a:solidFill>
              </a:rPr>
              <a:t>Š</a:t>
            </a:r>
            <a:r>
              <a:rPr lang="cs-CZ" sz="1200" b="1" dirty="0" smtClean="0">
                <a:solidFill>
                  <a:schemeClr val="tx1"/>
                </a:solidFill>
              </a:rPr>
              <a:t>VP</a:t>
            </a:r>
            <a:endParaRPr lang="cs-CZ" sz="1200" b="1" dirty="0">
              <a:solidFill>
                <a:schemeClr val="tx1"/>
              </a:solidFill>
            </a:endParaRPr>
          </a:p>
        </p:txBody>
      </p:sp>
      <p:cxnSp>
        <p:nvCxnSpPr>
          <p:cNvPr id="30" name="Přímá spojnice se šipkou 29"/>
          <p:cNvCxnSpPr>
            <a:stCxn id="105" idx="2"/>
            <a:endCxn id="4" idx="0"/>
          </p:cNvCxnSpPr>
          <p:nvPr/>
        </p:nvCxnSpPr>
        <p:spPr>
          <a:xfrm>
            <a:off x="1727009" y="1684514"/>
            <a:ext cx="0" cy="3391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>
            <a:stCxn id="4" idx="4"/>
            <a:endCxn id="54" idx="0"/>
          </p:cNvCxnSpPr>
          <p:nvPr/>
        </p:nvCxnSpPr>
        <p:spPr>
          <a:xfrm>
            <a:off x="1727009" y="2895699"/>
            <a:ext cx="12285" cy="6196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>
            <a:stCxn id="54" idx="4"/>
            <a:endCxn id="71" idx="0"/>
          </p:cNvCxnSpPr>
          <p:nvPr/>
        </p:nvCxnSpPr>
        <p:spPr>
          <a:xfrm>
            <a:off x="1739294" y="4253115"/>
            <a:ext cx="0" cy="29200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Ovál 95"/>
          <p:cNvSpPr/>
          <p:nvPr/>
        </p:nvSpPr>
        <p:spPr bwMode="auto">
          <a:xfrm>
            <a:off x="806036" y="5774176"/>
            <a:ext cx="1914462" cy="50405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</a:t>
            </a:r>
            <a:r>
              <a:rPr lang="cs-CZ" sz="1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eflexe</a:t>
            </a:r>
            <a:endParaRPr lang="cs-CZ" sz="1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89" name="Přímá spojnice se šipkou 88"/>
          <p:cNvCxnSpPr>
            <a:endCxn id="42" idx="0"/>
          </p:cNvCxnSpPr>
          <p:nvPr/>
        </p:nvCxnSpPr>
        <p:spPr>
          <a:xfrm flipH="1">
            <a:off x="4274143" y="2699518"/>
            <a:ext cx="436410" cy="7495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Přímá spojnice se šipkou 111"/>
          <p:cNvCxnSpPr>
            <a:stCxn id="4" idx="6"/>
          </p:cNvCxnSpPr>
          <p:nvPr/>
        </p:nvCxnSpPr>
        <p:spPr>
          <a:xfrm flipV="1">
            <a:off x="2883913" y="2443556"/>
            <a:ext cx="1184031" cy="161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Přímá spojnice se šipkou 113"/>
          <p:cNvCxnSpPr>
            <a:stCxn id="56" idx="6"/>
          </p:cNvCxnSpPr>
          <p:nvPr/>
        </p:nvCxnSpPr>
        <p:spPr>
          <a:xfrm flipV="1">
            <a:off x="2808158" y="2564904"/>
            <a:ext cx="1547818" cy="24430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Přímá spojnice se šipkou 115"/>
          <p:cNvCxnSpPr>
            <a:stCxn id="55" idx="6"/>
            <a:endCxn id="5" idx="3"/>
          </p:cNvCxnSpPr>
          <p:nvPr/>
        </p:nvCxnSpPr>
        <p:spPr>
          <a:xfrm flipV="1">
            <a:off x="2747882" y="2564580"/>
            <a:ext cx="1729568" cy="2926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Přímá spojnice se šipkou 117"/>
          <p:cNvCxnSpPr>
            <a:stCxn id="96" idx="6"/>
          </p:cNvCxnSpPr>
          <p:nvPr/>
        </p:nvCxnSpPr>
        <p:spPr>
          <a:xfrm flipV="1">
            <a:off x="2720498" y="2564904"/>
            <a:ext cx="1870261" cy="3461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23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26</Words>
  <Application>Microsoft Office PowerPoint</Application>
  <PresentationFormat>Předvádění na obrazovce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Prezentace aplikace PowerPoint</vt:lpstr>
    </vt:vector>
  </TitlesOfParts>
  <Company>Sivice 8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Vladimíra Neužilová</dc:creator>
  <cp:lastModifiedBy>Vladimíra Neužilová</cp:lastModifiedBy>
  <cp:revision>28</cp:revision>
  <cp:lastPrinted>2015-09-21T18:20:44Z</cp:lastPrinted>
  <dcterms:created xsi:type="dcterms:W3CDTF">2012-09-11T12:21:04Z</dcterms:created>
  <dcterms:modified xsi:type="dcterms:W3CDTF">2015-09-21T18:21:01Z</dcterms:modified>
</cp:coreProperties>
</file>