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71" r:id="rId3"/>
    <p:sldId id="277" r:id="rId4"/>
    <p:sldId id="278" r:id="rId5"/>
    <p:sldId id="279" r:id="rId6"/>
    <p:sldId id="274" r:id="rId7"/>
    <p:sldId id="27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  <a:srgbClr val="663300"/>
    <a:srgbClr val="00CC00"/>
    <a:srgbClr val="FF6600"/>
    <a:srgbClr val="00FF00"/>
    <a:srgbClr val="FF3300"/>
    <a:srgbClr val="1D00CC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115D1-24B9-453B-AA8A-26830B3209C9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E7767-EABD-4735-9DD9-F94D0EFCB4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chemik&amp;source=images&amp;cd=&amp;cad=rja&amp;docid=lFCH8iCEhci37M&amp;tbnid=lkwoTzspEBqUMM:&amp;ved=0CAUQjRw&amp;url=http://katedry.osu.cz/kch/albert_kch/lidi.html&amp;ei=FeK1Uc-GK6Ol0QXd9YFQ&amp;psig=AFQjCNHIFfVV3qNDQkJnV-rrpW4tRBKrDA&amp;ust=1370960664790831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google.cz/url?sa=i&amp;rct=j&amp;q=&amp;source=images&amp;cd=&amp;cad=rja&amp;docid=D_MH7eRotclYvM&amp;tbnid=ON-raVvTCb3A2M:&amp;ved=0CAUQjRw&amp;url=http://www.chemierol.wz.cz/9%20uhlovodiky%20alkyny.htm&amp;ei=-uC1UYLILNSg0wWUuIEw&amp;bvm=bv.47534661,d.ZGU&amp;psig=AFQjCNG_O7TiUoGnuwXmTv7GN9q04XCQfw&amp;ust=137096038390595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err="1" smtClean="0">
                <a:solidFill>
                  <a:schemeClr val="bg1"/>
                </a:solidFill>
              </a:rPr>
              <a:t>Alkyny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528" y="548680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 skupinu uhlovodíků zvaných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alkyny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052736"/>
            <a:ext cx="8866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to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nenasycené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uhlovodíky, které ve svém otevřeném uhlíkatém řetězci obsahují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jednu trojnou vazbou.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3" y="2708920"/>
            <a:ext cx="849694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K základu názvu uhlovodíku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přidáno </a:t>
            </a:r>
            <a:r>
              <a:rPr lang="cs-CZ" sz="24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zakončení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r>
              <a:rPr lang="cs-CZ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yn</a:t>
            </a:r>
            <a:r>
              <a:rPr lang="cs-C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(např.: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</a:t>
            </a:r>
            <a:r>
              <a:rPr lang="cs-CZ" sz="24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prop</a:t>
            </a:r>
            <a:r>
              <a:rPr lang="cs-CZ" sz="2400" b="1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…).</a:t>
            </a:r>
            <a:endParaRPr lang="cs-CZ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20608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600" b="1" dirty="0" smtClean="0">
                <a:solidFill>
                  <a:srgbClr val="00CC00"/>
                </a:solidFill>
                <a:latin typeface="Times New Roman"/>
                <a:cs typeface="Times New Roman"/>
              </a:rPr>
              <a:t>NÁZVOSLOVÍ ALKYNŮ</a:t>
            </a:r>
          </a:p>
        </p:txBody>
      </p:sp>
      <p:pic>
        <p:nvPicPr>
          <p:cNvPr id="13314" name="Picture 2" descr="http://www.chemierol.wz.cz/alkyny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212976"/>
            <a:ext cx="4824536" cy="3501008"/>
          </a:xfrm>
          <a:prstGeom prst="rect">
            <a:avLst/>
          </a:prstGeom>
          <a:noFill/>
        </p:spPr>
      </p:pic>
      <p:pic>
        <p:nvPicPr>
          <p:cNvPr id="13316" name="Picture 4" descr="http://katedry.osu.cz/kch/albert_kch/chemik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3789040"/>
            <a:ext cx="1944216" cy="2376264"/>
          </a:xfrm>
          <a:prstGeom prst="rect">
            <a:avLst/>
          </a:prstGeom>
          <a:noFill/>
        </p:spPr>
      </p:pic>
      <p:sp>
        <p:nvSpPr>
          <p:cNvPr id="19" name="Obdélník 18"/>
          <p:cNvSpPr/>
          <p:nvPr/>
        </p:nvSpPr>
        <p:spPr>
          <a:xfrm>
            <a:off x="107504" y="6237312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Tabulka 1.: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Vzorce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alkynů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ethyn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až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-1-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1268760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Fyzikální vlastnosti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alkynů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podobné jako vlastnosti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692696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fyzikální vlastnosti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alkynů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844824"/>
            <a:ext cx="87213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První tři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alkyny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ethyn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propyn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butyn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plyny.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420888"/>
            <a:ext cx="8873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Alkyny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i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cs-CZ" sz="2400" b="1" i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kapaliny.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3068960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Alkyny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400" b="1" i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a vyšším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počtem uhlíkových atomů  jsou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pevné, látky.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933056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alkynů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509120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Alkyny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podstatně 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reaktivnější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než </a:t>
            </a:r>
            <a:r>
              <a:rPr lang="cs-CZ" sz="2400" b="1" i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alkeny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to díky tomu, že obsahují 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vysoce reaktivní trojnou vazbu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5589240"/>
            <a:ext cx="82809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 adice na násobné vazbě v acetylenu: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179513" y="6165304"/>
            <a:ext cx="8064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HC ≡ CH    +    H</a:t>
            </a:r>
            <a:r>
              <a:rPr lang="cs-CZ" sz="2400" b="1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    →    H</a:t>
            </a:r>
            <a:r>
              <a:rPr lang="cs-CZ" sz="2400" b="1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 = CH</a:t>
            </a:r>
            <a:r>
              <a:rPr lang="cs-CZ" sz="2400" b="1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1" grpId="0"/>
      <p:bldP spid="16" grpId="0"/>
      <p:bldP spid="18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844824"/>
            <a:ext cx="87213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bezbarvý plyn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etherického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zápachu, má narkotické účinky.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420888"/>
            <a:ext cx="88737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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vysoce hořlavý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hoří svítivým plamenem a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 směsi se vzduchem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výbušný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.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789040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Využití </a:t>
            </a:r>
            <a:r>
              <a:rPr lang="cs-CZ" sz="2600" b="1" dirty="0" err="1" smtClean="0">
                <a:solidFill>
                  <a:srgbClr val="7030A0"/>
                </a:solidFill>
                <a:latin typeface="Times New Roman"/>
                <a:cs typeface="Times New Roman"/>
              </a:rPr>
              <a:t>ethynu</a:t>
            </a:r>
            <a:r>
              <a:rPr lang="cs-CZ" sz="26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293096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k autogennímu řezání a svařování kovů (teplota plamene směsi acetylenu a kyslíku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až 3300 °C)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3" y="5229200"/>
            <a:ext cx="8784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jako výchozí surovina pro výrobu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polyvinylchloridu (PVC)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dalších organických sloučenin.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3212976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Skladuje se v lahvích označených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hnědým pruhem. </a:t>
            </a:r>
            <a:endParaRPr lang="cs-CZ" sz="2400" b="1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62068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600" b="1" dirty="0" smtClean="0">
                <a:solidFill>
                  <a:srgbClr val="00CC00"/>
                </a:solidFill>
                <a:latin typeface="Times New Roman"/>
                <a:cs typeface="Times New Roman"/>
              </a:rPr>
              <a:t>ZÁSTUPCI ALKYNŮ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268760"/>
            <a:ext cx="836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CC00"/>
                </a:solidFill>
                <a:latin typeface="Times New Roman"/>
                <a:cs typeface="Times New Roman"/>
              </a:rPr>
              <a:t>ETHYN (acetylen </a:t>
            </a:r>
            <a:r>
              <a:rPr lang="cs-CZ" sz="2800" b="1" i="1" dirty="0" smtClean="0">
                <a:solidFill>
                  <a:srgbClr val="00CC00"/>
                </a:solidFill>
                <a:latin typeface="Times New Roman"/>
                <a:cs typeface="Times New Roman"/>
                <a:sym typeface="Symbol"/>
              </a:rPr>
              <a:t> </a:t>
            </a:r>
            <a:r>
              <a:rPr lang="cs-CZ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HC ≡ CH </a:t>
            </a:r>
            <a:r>
              <a:rPr lang="cs-CZ" sz="2800" b="1" i="1" dirty="0" smtClean="0">
                <a:solidFill>
                  <a:srgbClr val="00CC00"/>
                </a:solidFill>
                <a:latin typeface="Times New Roman"/>
                <a:cs typeface="Times New Roman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1520" y="1052736"/>
            <a:ext cx="87129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mechanismus reakce zvané SUBSTITUCE na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příkladu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ethynu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0" y="2348880"/>
            <a:ext cx="91168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HC ≡ CH + </a:t>
            </a:r>
            <a:r>
              <a:rPr lang="pt-BR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2Na </a:t>
            </a:r>
            <a:r>
              <a:rPr lang="pt-BR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40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40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≡ </a:t>
            </a:r>
            <a:r>
              <a:rPr lang="cs-CZ" sz="40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CNa</a:t>
            </a:r>
            <a:r>
              <a:rPr lang="cs-CZ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pt-BR" sz="40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4000" b="1" baseline="-250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4000" b="1" i="1" baseline="-25000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07504" y="3429000"/>
            <a:ext cx="89289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Oba atomy vodíku na molekule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ethynu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mají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kyselý charakter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snadno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odštěpitelné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 baseline="-25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4509120"/>
            <a:ext cx="90813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Při reakci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ethynu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 kovem (např. sodíkem) jsou kyselé atomy vodíku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nahrazeny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atomy kovu (sodíku). </a:t>
            </a:r>
            <a:endParaRPr lang="cs-CZ" sz="2400" b="1" i="1" baseline="-25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07505" y="5517232"/>
            <a:ext cx="88569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Tento typ reakce se nazývá 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SUBSTITUCE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vzniká při ní </a:t>
            </a:r>
            <a:r>
              <a:rPr lang="cs-CZ" sz="2400" b="1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ACETYLID SODNÝ. </a:t>
            </a:r>
            <a:endParaRPr lang="cs-CZ" sz="2400" b="1" i="1" baseline="-25000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1520" y="908720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co je to tzv. karbid a k čemu se používá: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0" y="2780928"/>
            <a:ext cx="9116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+  3C  →  CaC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+  CO</a:t>
            </a:r>
            <a:endParaRPr lang="cs-CZ" sz="2800" b="1" i="1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07504" y="1484784"/>
            <a:ext cx="89289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Acetylid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vápenatý (CaC</a:t>
            </a:r>
            <a:r>
              <a:rPr lang="cs-CZ" sz="2400" b="1" i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neboli karbid vápenatý je důležitá průmyslová surovina, která se vyrábí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reakcí uhlíku a oxidu vápenatého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za vysoké teploty (2000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°C):</a:t>
            </a:r>
            <a:endParaRPr lang="cs-CZ" sz="2400" b="1" i="1" baseline="-25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3501008"/>
            <a:ext cx="90813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Acetylid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vápenatý je charakteristický tím, že při styku s vodou se rozkládá a uvolňuje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ethyn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(acetylen), který hoří svítivým plamenem: </a:t>
            </a:r>
            <a:endParaRPr lang="cs-CZ" sz="2400" b="1" i="1" baseline="-25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07504" y="5229200"/>
            <a:ext cx="90093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Před zavedením elektřiny sloužil karbid  ke svícení v acetylenových lampách, tzv. karbidkách (lucerny, světla motorových vozidel, pouliční lampy…).  </a:t>
            </a:r>
            <a:endParaRPr lang="cs-CZ" sz="2400" b="1" i="1" baseline="-25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509120"/>
            <a:ext cx="8784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 → Ca(OH)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baseline="-25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504" y="623731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Acetylenová lampa, tzv. karbidka.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AutoShape 2" descr="data:image/jpeg;base64,/9j/4AAQSkZJRgABAQAAAQABAAD/2wCEAAkGBhQSEBQUEBIUFRUVFRUVFxUXGRofFxcYFhgYIBUWFxUaHCYfGh4kGxwaHzAgIyksLC0sGyAxNzMqNicrLSkBCQoKBQYFDQ4FDSkYEhgpKSkpKSkpKSkpKSkpKSkpKSkpKSkpKSkpKSkpKSkpKSkpKSkpKSkpKSkpKSkpKSkpKf/AABEIAMgAuAMBIgACEQEDEQH/xAAcAAEAAgMBAQEAAAAAAAAAAAAABQYDBAcCAQj/xABMEAACAQMCAwMKAgYIAwUJAAABAgMABBESIQUGMRMiQRQWNVFUYXSTs9IHMiMlQlJxkRUkM2KBkqGxU7LRNHLB4/EIF0RjZHOCg6P/xAAUAQEAAAAAAAAAAAAAAAAAAAAA/8QAFBEBAAAAAAAAAAAAAAAAAAAAAP/aAAwDAQACEQMRAD8AuvCeD8Pg4Rb3FxZwMFtIXci3R3Y9kpY4CEk9SSf4k17UcLMlpF/R8Ha3aq6x+Tw5iVo2fMpAwuykYBOSDjIBNeeD8dsJeEQ2019boHs4opAJ4lcAwqrru2x6ispbg/liXYu7UTIG3FymkkoqAldeMhBpHuJoMtryjZniFwps7bSLa0IXsY8AtLeBiBpwCQq5PuHqqY8y7H2G0+RF9tanBOKQz8QuWt5Y5VFtZqWjdWAPa3pwSpIBwRt76slBDeZdj7DafIi+2nmXY+w2nyIvtqZpQQ3mXY+w2nyIvtr4eTLH2G0+RF9tTVQs8IuLto5N44Y427M/ld5C+7j9oKE2B2yT6hgPEPKfD3/JZ2bY9UMJ/wBlrJ5l2PsNp8iL7aw8xWSQW8lxCqRyQI0gYAKGCDJjfGMqwyMHpnI3rFxzmaPs40guIg80sUIKuhZRIwDMAD1C5x78UGY8qcODaTaWWr93sYc/y05rL5l2PsNp8iL7a2By7b6dJhQjxJALE/vFz3i397Oa88CdgJY2Yt2UpRWO5K6VZQT4kBtOfdQYfMux9htPkRfbTzLsfYbT5EX21M0oIbzLsfYbT5EX208y7H2G0+RF9tTNKCG8y7H2G0+RF9tPMux9htPkRfbUzSghfMux9htPkRfbX3zLsfYbT5EX21M0oIXzLsfYbT5EX2198y7H2G0+RF9tTNM0FP5u5Rsk4fdslnaqy207BhDGCCImIIIXIIPjSpfnT0befC3H0npQfOSx+rbP4W3+klTOKh+S/Rtn8Lb/AEkqZoFKUoFKVhu7tIkaSRgqICzMxwAB1JNBmqMv7KTtUmg0asGN1ckB03K94KxBVskbdGYeNUFOdZL7iUQiuPJbSElyTgNMVz3JC2yhgCdJxgA5OrAGxxLn+7keebhkUU9paELJnOqdsEydiR1CDSff4UFkv71pgIZY1VhdQo4B1Ky4EoIJUHoACCPXUhzFYCS0nRQMmJ9OAMhgCUI/gwBrlnGubIJCJ0vWLhCxQQToHl0gIwxkJ3cpqPgd+masPM9pNZ24llue6XSNt5iBrOM7Esf4AUFqg4zNOP6skeyRkvIzDDSorjSiqdQAYdSuenvqT4dYiJNOSxJLMx6szbsx/ifDwGB4VyOw5meKPseGXck87yARxm2ITB278sg7qIgCjfYD34Fl5b5zeOeWDi1ykU0LDbCCGVHGVdX0AjHvI/3oOg0rxFKGAZSCCMgg5BHrBHWvdApSlApSlApSlApSlBC86ejbz4W4+k9K+86ejbz4W4+k9KByX6Ns/hbf6SVM1Dcl+jbP4W3+klTNApSlArjvOfEr2+MzGGSCytZSpLd1mK5zLg9R6juFBzuenYqpv4wH9S3f/dQf/wBEoOc8G4I0h7FQqxIo7VmBMYQ4AZl6ljjATq5x0FdU5X5QggtkQwJtuA6qWA8AxI/NjBPvJr1wHgdpbIqxspA7y5cEA4G4GcZxgZ648amxfR/8RP8AMP8ArQQvNHCIFsbkiCIEQTEdxNjoO422rPzFCGW3VlDA3MWQQCP2uoNeObbxDYXQDoSYJABqG5KnAxmvfMTAC21EAeVRbkgDo3roN3+hIP8AgRfLT/pXmXgFuwIa3hIPUGNN/wDStjy6P/iJ/mH/AFr75Yn76/5h/wBaCjwW44VxKCGHIs74uoj3IinUahpz0Vx4esH3Vfqo3Pkyte8IAZSfLc4BHQRNV5oFKUoFQkXGHN+8G2lURxt4EHO+euoerpU3VW8oWPikxIYt5PGQFBJbU2Bso/uHrgerxoJPmHmNLRFLK7s5ISNMam0qWc5YhQAoJJJqsXX4vwJCJRbzspwowY86yuoqV15wq7lsEDp1qx3/AA43ahZoIggOR2yrI2dxkR/lXY9ST7xSDk+0VcG2hbdSSYo8kr+XYKBt4CgrkH4lntm7W2lSJz2cI7msyxIWuAw1bY1KM9BobON6w8H/ABU1xSvJBK2lyUICqpDMdEQLMMlYwWZj+6/qqzpynF27Sv31KyKkJVRHH2285AAyWc9Sc7ZHjW0OW7bv4t4e+Szdxe8SpUk7fukj/E+ug0eZbvteEXMgVlD2Uz6W2YaoGOGHgRmlZucx+rbz4W4+k9KD7yX6Ns/hbf6SVM1Dcl+jbP4W3+klTNApVd4/zolrN2TRu7diZzpxgRqxEjHPTSoLe/YdSKh7/wDE0CJuzgYS50DU8ehGZtETM+rDLryDpzjQ2elBeqpf4xrngt1/CP6iVscK57je48lw8roh1TLow5QlHYRqxYZdTgY9Z6DNRf4t3+vhE4EUo70W7KAB+lT1nNB6Tkm0Ko3k1uSZGGnuklCN0/L3uuem22MV9k5MtlLoIIN1YxybdxXzkkafeRrySP8ADFTljJI5PaK6Agk5Lkg//LwCF/3rZW3YroJPdyXPfzp6gKxG/wDCgpHFeUrcW7OsUAaOD9nBAKE9noGNjvknx99Wrnq0WWGGORA6tcxjSTgdHwc4Pj7qxcyb2czDY9kVOA4GzDwKjw8a3+ZlJ8mAJBNwu4zsdEmOm9BBDky3IJ7CIqQpGMA9ouPyMF7hP93JYrv1rDe8p24WTEEP6QxvnSoAdPzDp3T1BYb+sb1agmnuEtpzpyA+sMcHIOnHXxrG1rk41yYDgDOvOP2vD/XpQc+4rwCK34jwxoliUSXpPcxn+zJYE+oHGBkj+Hj1mud82+keE/u+VyEDDDrE3gwGOnQV0SgUpSgieJ8zwW76JWYEIJGwjsERmKh3ZQQoyDufUaio+LxJezXEgdIWgjjWdlIjYxNKz4ONhhhhjs2CB4Z1uYo2TiPaKkjM9skKro1RSqHmaaKTG67FCGwf4HJFaMcz7J/R1/pU5VJpA1upU93ZWZ3A6hSPAdMbBc+GcciuC4iZiY9OtWR1ZdQyuVcA7jet+qnyTbntbuY9oe1ePLuujW8assmlMnSqnuge7qetWygUpSghudPRt58LcfSelOdPRt58LcfSelA5L9G2fwtv9JKmahuS/Rtn8Lb/AEkqZoNeWwjZizRoxZOzYlQSUJJKHPVck7dK1ZeWrVtGq1gbQuhMxIdK5zpXI2Gd8CpKlBpWnBIImLxQRIxLEsqKGOs5bvAZ3O5qs/jAAeDz5OBqhz81KudUv8YD+qJv+/B1/wDvJQWPUCQAQdWwxKc6P3wPXn1fzrwJAwJUg6iEGJjg49RHRvcKyqG6dq2SxwezGwHUdMf41jlmOGYO4Gdv0WSuOuBpyaCM5tZDZyjUDnSR+l6jUoJx6gfAVucxMA1tqOB5R1LaR/ZyftVH85XOmymYux0rHt2f95S2Dj9r/Q1qXXNaXNxbxxLNGRMxLGMEYWOQHAycjO2QMZB9VBZTKoPeZRjvtmXdc+793p7t68RsBgZAx3z+mJIXGx6bj+O1ekm6MXZh+U/o/wAx9ewzjpuNtq+FWBK9q2cZ1dkMADwzjB/hQU/m0j+kODjUD/WZDgSFjvExB38Pf/hXQRVA5wk1cT4R3mwbiQgFcYxE2TkjP+FdAoFKUoKlzzxprSS0mWIy4klQqGC7tESDkg/umoJPxdckf1JBltPeukG/qOU2qZ/EmB5oEgiRC7FpgzMQE7DSW2CNkkMR4f8AhVEk5SulXuyWZLHChJpSxbIChRpAOGIztQdQ5LlZ7KN3XSZGlkxnOA8rsBqwM7Eb1OVF8sTarOHCaNKBNOdWOzJTGrAz+XripSgUpSghudPRt58LcfSelOdPRt58LcfSelA5L9G2fwtv9JKmahuS/Rtn8Lb/AEkqZoFKClAqjfjS+ODTEHBDwkH39quKvNc6/HPiUS8LaJpFEkkkJWPUNbASDJC9SBjr0oK3JzFeg7X02/UYjI8NwQANwcjfG48ME7F/zVMkDnyi7WVVQDDRvFkMNcmOzWTGNR0gYGG/dbTAccldYpTHkPhiH95ZcnPe9eep69d9bfb/AFJYzXmAqRlVUNqTtGYgaYzp72Mb4/dGOg0Bl4hzJPLmKS+dw2kGNo2UMEkUSbkDqc/ywMb4kOYbxoWgeOYwlIzlwCSo7S5yf5bY99UiLjzTSatJVoo5Tp0FVU6UIBJff8vTC7YHQAC5filwd4FiDTBw8E5P6MDHZEEYOo5JMreroKDJac5TtIB5TcSIzYIjBVlVV3IeTKjfrnPjj3euM83XAUmKa5jAyf7QSSEk4VAgQAnwG53znOKgeWuJyXN5Fa6OyMqkxySK0ZYKCcKpLZJI6hv9Rms1/cP2yxBWjk1OWZk/smhKsG0MV1b4YbaSoB2G0Yax5lvPLLKaRb64EExdhLC2wbutpCoN9OcD3b11M/ixbj/4XiHq/wCyyVza5544ok1ujcSjVZn0s7wxqsagjU5ycnG+23q2NdGtuCcTlQPFxuNkO4ZbRCCPWCJMEe8UEjw/n+OZS0dtdkBipzHpII6gqzZFbI5wXTnye5A67oPVn971VG8M5TvopZZG4hHI0oQH+rad01AMQkoBOG69e6vqqS/oy99ri+U/rz/xf8KDBHxcS3cUhR4liSYM0mBlnEZCrgnwBJra4Uystsy4IzMwP+boMD11rwi5S5jhmnDCSOVgyLpIMXZjcMWBzrz/ABFfOW+LRSdiizpLKFmdwGUsMsMllB23IHT+VBvconNnGffJ9R6mKhuUP+xRfwY/zdqmaBSlKCF509G3nwtx9J6V9509G3nwtx9J6UDkv0bZ/C2/0kqZqG5L9G2fwtv9JKmaBSlKDV4pdGKCWQAEpG7gHplVJGf5V+Urk3PEJ3uie2mYPNIEJ/Qxpgd4HZV3AGG6V+ruJWvawyRg4LxumfVqUjP+tcH5G/DxouMT2Us4PYxRzMVXMcg1xssbo25XJBxnfFBm5O5JvLqwnkcSBdB8mjckPK7Yy7s2+gb4BwCT6gK2vxAvLjid/JDaojRcNw3ZSYCzTk7jSxGrAzgeoN+9XX2s7j2hflD765xzDwyK84hDN/SlrJ5O3Zy27Hs1Ygnul1J3O43z028aCqcckmuryLtxHHM1o3aBI8KkjBs6tyXOAu+rbG3jU7z9xN7kQtJGsZW0WRQrl8i6K4z3Rgjs+m+c+6p605dFxNdi37FHTyN42SQyIGAmDd4AHBUkY/gfVW9a8myGWKWaSFlt4I4iqajqe3V9BOcYwzatJzuooOU8U4DDBDHctdXC8QmEV3b9ogCE7M6qykgkk7FsdMY3NdLt7F+M2Yuc9k7W8axdRouI3ZpCdt42YRjbOw9YFV+4suzsLa6SCOWeOCFoY3s2LOdCkhHV9JIGWyVPQnrXQ+XJLm4tIZZXaB3QMYjGmU924H8enjQfmzi3ArtTObuGQNCQZc9EUnEZUat0ycDAx7665/7P/E5GhuYGcPFC0ZiIBH9oH14J8Mr/ADzW3+M/L7Hhslw87F4VwMIg1LI6BkYgZK9Dj1gVufg5yg1namZpFcXccEoUAjR3WOCSd/zdaDodKUoK5zfdNaqt6qh1to5u0jzhmR9BJQ4I1AoNjjIJ3FUvg/4k4ks4ksmEkimJcvGAWfQQSQCQm25x6tjXSuNcIS6t5IJc6JVKNpODg9cGq1Y/hZaxzQza52eBtSanGMgY3AUZoLHwLh5gtoomYMUQAsOhbqxA9Wc4rfpSgUpSghudPRt58LcfSelOdPRt58LcfSelA5L9G2fwtv8ASSpmobkv0bZ/C2/0kqZoFKUoFcmi4qtvzJxSd1dlhsUJCLqcgdj+VR1rrNciN88PH+LyxAFksoyMgkL/AGOWIHUKMsR44oNmx4lx2/i8qtJbW3idyEgkUMyopxqL6SDuM1UJOTLuwvIYfK4DLd3MU2mMlQHjckFwYyQDrbTj1HY426FzXZzWVvrtr2bE0gjcEx7y3B0pMjlf0YDkMVG2M4wd68c1cCtITZQwQk3XbxuphA8pKJntJXkO5B6FnOMmg3+Q47pbriHlxRnV4FDIoCFQjMoBAGSFYZJA61uco38csN12JLZuJ3AIIyJCSjDPVWHQ1g5MdfK75R2wYeTdoJjl+0KyZJIOk5XTgrtgCvfJ3Bpba3uxKiIWuLlo9Chf0eT2bHHu6eoYoObcK4TdJb8Onup2SLU2gozK0KCBhqkQHGFwSWVs46jriycC4BxplMkXFg0TZ7NpogS48HC76VbqO8cjBxvXzlzlia/4bbx9uEtRFiOQoTcMJIysy5LaAp1OoYgtj1dTJ215xG3uJbK3aK77KGJ1eYdn2asGCq7RjDNlNl0jIOcjBoKhzHzbcy8K4lZcQQG4ttGqZB+jkHbIATjoen8R6iK6ryT6Ns/hYPprXIuc4Y25cM7geVNduJZCAsplMriRXx/dAGnJA0j1V13kofq2z+Fg+mtBNUpSgUpSgUpSgUpSghudPRt58LcfSelOdPRt58LcfSelA5L9G2fwtv8ASSpmobkv0bZ/C2/0kqZoFKUoFcZD55ru4jK0STQojMuAx7kZWMMQQuojHrPQda7NXFZLVJubLmCfeGWJA6bgOVjRkViPDUur+IFBY+E8v+UXctldXBntrAQmKLYM3aI4VZ2XBcInd9+d+lZOXraCw4ndIzIkfZRpFKxxglndoGkdiNSqyaVGO5jbY17i4Cq8RFpbylESM3DMjnt4w7kGHtNyySHDd/JGk4O4xmi4CicSS1lCzW7Qz3aJKNTdtriVzIWz2mAxKlskaiPAUG7ypfpPe8QkiGzG3KS+EiCNlDKP3dSvg+P8KkeC2E0McvlUna5A21Fs4U9o2WA06zvoGy+BNR/KXDhDecQ7PHYh4EjUfsaYyzoo8FDSbDwyQOlSfCOPLeRyaFK4A6lTs6krnSTpOOqnceNBWOXvKjapNwtIo7WRUaK2lyzqpHeMTBgq5PRGJGd8jOK8WHGBBJJdQJc3YkT+uEKoaJ4s6RjITKAshjXJGAd/Hbse14bHbxQxG4V4BmCIrlJIo49ckZJA7Nj1G51MpA7xrf8Aw7GbDcqxaa5ZyAQCzzOXGGAPU43Gdt6DmP4i2Wuyv7zT2Rkuo4+wJDAZSMGXKkgOwwcr4HG+a67yUP1bZ/DQfTWuU838IY8EvCsqeTpcvIibmUaZeyiR2JwFVVyNskaR4b9V5J9G2WDn+qwfTWgm6UpQKUpQKUpQKUpQQ3Ono28+FuPpPSnOno28+FuPpPSgcl+jbP4W3+klb0HFY3kljU96EqH22BddQAboTggn1ah660OS/Rtn8Lb/AEkqjXn4Szyu5lmik7aUySl9ewk/OkagYGnAK56kjP5FoOkX/FI4VDSNgF0QY3JaRgqAAeskVivOOwxA62xiRIsYOS7lQoUY727DcZA39Rqk8U/C5pFTs2hVmZ2uGIfvbnsNCjbMSEquemFPhWxwr8NnjvobiWWOQRqz/lOvt5A3aMrHYLrd2Axncfuigv1cRubNJubLmKWR41aNAHRijBxGnZ4kG4OegBGem/Q9h8gfwuJP5Rn/AHSuX8K4Z2vM3Eo3KuDbR57SNGVt4cakIx/6UEpy3FdJB5bawWzZi7KSEF+0m8nll1SLJj+0YlzhtWe7vWaETcTuvK7I9gkaiKG4k3bYsZx5NtkMWUHWRjQDiprkTEHDlWVo1EBlV8DSsfZu2vVuQN8t4bEbVq/hvKiWlw7HRm7uZnD7FFkcvGWB/LmIo2/roMfIQKXd9E4xJF5OsrZJ7R27ZjNk798EHB6dPAVb7pR2b427rdPXg1WuTrppLm9kaMIJjBMhxhzGyukev/8AGPUB4a6kuC8A8kSTD69QB/KADpB7zAE6nb9p/wBragqXLnGmji4fdzR6bY2i2qsMs6s/ZaXdFXuqxjxsT1XOPDLY2nlvELsW880dsrxtI0TsqyM0S6o1HgT+ZnGDuANzkavALm4mtLGzSJYnESXTSyAmIpG8bKsKoQWyXTO66RtvUtacxmyuLiO+jbVJJHKkkCu6sJFEaro3dW1RkYweo3oK3+NPDIbfh4S0iWNyp1LGoCmBSvaGTH5gHaPBOTqO3U1f+RvRln8ND/yCud/ivxhbq2l0xyw9lBIczoY2mDvGNEStu4BAdvVpT110LkJs8Lsz/wDTxf8AKKCepSlApSlApSlApSlBDc6ejbz4W4+k9Kc6ejbz4W4+k9KByX6Ns/hbf6SVM1Dcl+jbP4W3+klTNApSlArjCpr5tuYXYrHLCocBipcJHGwj1DfBIGQNyAR667PXJ+GWEUnM/ExOqNH5LGxDgEDHYnVv0xjOfCgsnN/KtpDayXEcMMUkCmVSQFjZkGVWVfyvqIx3gTuMb4rzwLl+14hD5VcoJppQuvOVMJGCIFAwV7PPU7k753FeuW+WLe4zdSxF0c5t4pmd0SLokgjkJAdx3s42BAqr8NuIVmnhj4gtpbSzXbyKhiQd11jCQuR+jJAZjpOcYwB1oLfyPIXaeRpu1J0xqSO+YopJ1ikc9CWGd/HTnxqS4JxWWdJO2i7LAGCQwxqB1IdQGSm2WXunO1QH4ezg3V6kTO0MSWkUJkXS2hVlIGCq5XJOGxuMdat8d/HKr9lIj6cq2kg4OOhx40FP4TxS3hu7WN7mLTFw1EjcsFDlzHqO57p0RxsAdyGPqrMZ0uOMW8qkmFIZUjkH9nNNkHSp/aCx6zkbE532NVPgPE0PDbThojKXpeI4Me0R1B1uH1bN3CNhknODgGrnzRypD5FO8hkkkjikkWVpH1K6IxVgFYKuD4AAY2oKv+N/MFvLYyWsUkck6ursoIJiWPd2OOh6Ljr3qun4eH9VWXw8X/LVF5+4VBBywSqqC4t5dSgDVLIVJO3QYJAHgNqvX4dn9VWXw8f+3uoLFSlKBSlKBSlKBSlKCG509G3nwtx9J6U509G3nwtx9J6UDkv0bZ/C2/0kqZqG5L9G2fwtv9JKmaBSlKBXHbaZzzVewxMq9tCqMzANhVSNiFQ7MSBjfIG+xrsVcS5nmjsOPXNxfRT9lPChgmhHeWRAm6t4N3WGPUdxg0Fj5j4TcWcdvbw31w1vK/YtGEQzRwhSXaJ0TXpVARgbgEYO2Dl51mshwyCO2eAhJITbrrGMRsC4JGSAUDK237W+5xVL4JYX3E5GvJOKm0Qho4A7IZNDHvAougAEgZOxOPVSP8I4on1rxy2R1OoNojDKcjcHts5zQX7l/mcteXcsttdxxSLbCMNby5JVHEmQFOMEgf4Vv8Nvre2DdjHeHKqoLQznCxgiNFymyjJwPfVNHJ852PNDH+DLnb/99PMWbx5mk/zf+fQbnCLySRuHKlqyXUCyzzLdAx9ozR6JWSQqS7l2DZAIAxnG1T1yk9/cNa3Q7CAQB5I4pdUkpd2VQ0gAwndbujr47bVTOI/hes6hbjmAyrqzhyrDPuzMcbbbVpf+5+GNSbfjao+CVI0qNXhlllyB4bUElz7wdo7K8tXuZJYbS2hmgUhcrrd0CyuBltOnu9Nj44q+/huP1TZfDx/7VyBuabhuHXHC2sJJLqUiPt4u8suGGJHfcscAb5xj1V2zlDhbW1hbQyY1xworY6BgNwP8dqCYpSlApSlApSlApSlBDc6ejbz4W4+k9Kc6ejbz4W4+k9KCI5R5usk4faK95aqy20ClTNGCCIlBBBbIIPhUv56WPt1p8+L7qUoHnpY+3Wnz4vup56WPt1p8+L7qUoHnpY+3Wnz4vury3OVget7afPi+6lKDx518O9rsvnQ/dXoc3cP9ss/nRfdXylB688bD220+fF91ffPKw9ttPnxfdXylB9887H260+fF99PPOx9utPnxffSlA89LH260+fF91ffPSx9utPnxfdSlA89LH260+fF91PPSx9utPnxfdSlA89LH260+fF91PPSx9utPnxfdSlA89LH260+fF91PPSx9utPnxfdSlA89LH260+fF91PPSx9utPnxfdSlBEc3c3WT8Pu1S8tWZradQomjJJMTAAANkknwpSlB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2" name="AutoShape 4" descr="data:image/jpeg;base64,/9j/4AAQSkZJRgABAQAAAQABAAD/2wCEAAkGBhQSEBQUEBIUFRUVFRUVFxUXGRofFxcYFhgYIBUWFxUaHCYfGh4kGxwaHzAgIyksLC0sGyAxNzMqNicrLSkBCQoKBQYFDQ4FDSkYEhgpKSkpKSkpKSkpKSkpKSkpKSkpKSkpKSkpKSkpKSkpKSkpKSkpKSkpKSkpKSkpKSkpKf/AABEIAMgAuAMBIgACEQEDEQH/xAAcAAEAAgMBAQEAAAAAAAAAAAAABQYDBAcCAQj/xABMEAACAQMCAwMKAgYIAwUJAAABAgMABBESIQUGMRMiQRQWNVFUYXSTs9IHMiMlQlJxkRUkM2KBkqGxU7LRNHLB4/EIF0RjZHOCg6P/xAAUAQEAAAAAAAAAAAAAAAAAAAAA/8QAFBEBAAAAAAAAAAAAAAAAAAAAAP/aAAwDAQACEQMRAD8AuvCeD8Pg4Rb3FxZwMFtIXci3R3Y9kpY4CEk9SSf4k17UcLMlpF/R8Ha3aq6x+Tw5iVo2fMpAwuykYBOSDjIBNeeD8dsJeEQ2019boHs4opAJ4lcAwqrru2x6ispbg/liXYu7UTIG3FymkkoqAldeMhBpHuJoMtryjZniFwps7bSLa0IXsY8AtLeBiBpwCQq5PuHqqY8y7H2G0+RF9tanBOKQz8QuWt5Y5VFtZqWjdWAPa3pwSpIBwRt76slBDeZdj7DafIi+2nmXY+w2nyIvtqZpQQ3mXY+w2nyIvtr4eTLH2G0+RF9tTVQs8IuLto5N44Y427M/ld5C+7j9oKE2B2yT6hgPEPKfD3/JZ2bY9UMJ/wBlrJ5l2PsNp8iL7aw8xWSQW8lxCqRyQI0gYAKGCDJjfGMqwyMHpnI3rFxzmaPs40guIg80sUIKuhZRIwDMAD1C5x78UGY8qcODaTaWWr93sYc/y05rL5l2PsNp8iL7a2By7b6dJhQjxJALE/vFz3i397Oa88CdgJY2Yt2UpRWO5K6VZQT4kBtOfdQYfMux9htPkRfbTzLsfYbT5EX21M0oIbzLsfYbT5EX208y7H2G0+RF9tTNKCG8y7H2G0+RF9tPMux9htPkRfbUzSghfMux9htPkRfbX3zLsfYbT5EX21M0oIXzLsfYbT5EX2198y7H2G0+RF9tTNM0FP5u5Rsk4fdslnaqy207BhDGCCImIIIXIIPjSpfnT0befC3H0npQfOSx+rbP4W3+klTOKh+S/Rtn8Lb/AEkqZoFKUoFKVhu7tIkaSRgqICzMxwAB1JNBmqMv7KTtUmg0asGN1ckB03K94KxBVskbdGYeNUFOdZL7iUQiuPJbSElyTgNMVz3JC2yhgCdJxgA5OrAGxxLn+7keebhkUU9paELJnOqdsEydiR1CDSff4UFkv71pgIZY1VhdQo4B1Ky4EoIJUHoACCPXUhzFYCS0nRQMmJ9OAMhgCUI/gwBrlnGubIJCJ0vWLhCxQQToHl0gIwxkJ3cpqPgd+masPM9pNZ24llue6XSNt5iBrOM7Esf4AUFqg4zNOP6skeyRkvIzDDSorjSiqdQAYdSuenvqT4dYiJNOSxJLMx6szbsx/ifDwGB4VyOw5meKPseGXck87yARxm2ITB278sg7qIgCjfYD34Fl5b5zeOeWDi1ykU0LDbCCGVHGVdX0AjHvI/3oOg0rxFKGAZSCCMgg5BHrBHWvdApSlApSlApSlApSlBC86ejbz4W4+k9K+86ejbz4W4+k9KByX6Ns/hbf6SVM1Dcl+jbP4W3+klTNApSlArjvOfEr2+MzGGSCytZSpLd1mK5zLg9R6juFBzuenYqpv4wH9S3f/dQf/wBEoOc8G4I0h7FQqxIo7VmBMYQ4AZl6ljjATq5x0FdU5X5QggtkQwJtuA6qWA8AxI/NjBPvJr1wHgdpbIqxspA7y5cEA4G4GcZxgZ648amxfR/8RP8AMP8ArQQvNHCIFsbkiCIEQTEdxNjoO422rPzFCGW3VlDA3MWQQCP2uoNeObbxDYXQDoSYJABqG5KnAxmvfMTAC21EAeVRbkgDo3roN3+hIP8AgRfLT/pXmXgFuwIa3hIPUGNN/wDStjy6P/iJ/mH/AFr75Yn76/5h/wBaCjwW44VxKCGHIs74uoj3IinUahpz0Vx4esH3Vfqo3Pkyte8IAZSfLc4BHQRNV5oFKUoFQkXGHN+8G2lURxt4EHO+euoerpU3VW8oWPikxIYt5PGQFBJbU2Bso/uHrgerxoJPmHmNLRFLK7s5ISNMam0qWc5YhQAoJJJqsXX4vwJCJRbzspwowY86yuoqV15wq7lsEDp1qx3/AA43ahZoIggOR2yrI2dxkR/lXY9ST7xSDk+0VcG2hbdSSYo8kr+XYKBt4CgrkH4lntm7W2lSJz2cI7msyxIWuAw1bY1KM9BobON6w8H/ABU1xSvJBK2lyUICqpDMdEQLMMlYwWZj+6/qqzpynF27Sv31KyKkJVRHH2285AAyWc9Sc7ZHjW0OW7bv4t4e+Szdxe8SpUk7fukj/E+ug0eZbvteEXMgVlD2Uz6W2YaoGOGHgRmlZucx+rbz4W4+k9KD7yX6Ns/hbf6SVM1Dcl+jbP4W3+klTNApVd4/zolrN2TRu7diZzpxgRqxEjHPTSoLe/YdSKh7/wDE0CJuzgYS50DU8ehGZtETM+rDLryDpzjQ2elBeqpf4xrngt1/CP6iVscK57je48lw8roh1TLow5QlHYRqxYZdTgY9Z6DNRf4t3+vhE4EUo70W7KAB+lT1nNB6Tkm0Ko3k1uSZGGnuklCN0/L3uuem22MV9k5MtlLoIIN1YxybdxXzkkafeRrySP8ADFTljJI5PaK6Agk5Lkg//LwCF/3rZW3YroJPdyXPfzp6gKxG/wDCgpHFeUrcW7OsUAaOD9nBAKE9noGNjvknx99Wrnq0WWGGORA6tcxjSTgdHwc4Pj7qxcyb2czDY9kVOA4GzDwKjw8a3+ZlJ8mAJBNwu4zsdEmOm9BBDky3IJ7CIqQpGMA9ouPyMF7hP93JYrv1rDe8p24WTEEP6QxvnSoAdPzDp3T1BYb+sb1agmnuEtpzpyA+sMcHIOnHXxrG1rk41yYDgDOvOP2vD/XpQc+4rwCK34jwxoliUSXpPcxn+zJYE+oHGBkj+Hj1mud82+keE/u+VyEDDDrE3gwGOnQV0SgUpSgieJ8zwW76JWYEIJGwjsERmKh3ZQQoyDufUaio+LxJezXEgdIWgjjWdlIjYxNKz4ONhhhhjs2CB4Z1uYo2TiPaKkjM9skKro1RSqHmaaKTG67FCGwf4HJFaMcz7J/R1/pU5VJpA1upU93ZWZ3A6hSPAdMbBc+GcciuC4iZiY9OtWR1ZdQyuVcA7jet+qnyTbntbuY9oe1ePLuujW8assmlMnSqnuge7qetWygUpSghudPRt58LcfSelOdPRt58LcfSelA5L9G2fwtv9JKmahuS/Rtn8Lb/AEkqZoNeWwjZizRoxZOzYlQSUJJKHPVck7dK1ZeWrVtGq1gbQuhMxIdK5zpXI2Gd8CpKlBpWnBIImLxQRIxLEsqKGOs5bvAZ3O5qs/jAAeDz5OBqhz81KudUv8YD+qJv+/B1/wDvJQWPUCQAQdWwxKc6P3wPXn1fzrwJAwJUg6iEGJjg49RHRvcKyqG6dq2SxwezGwHUdMf41jlmOGYO4Gdv0WSuOuBpyaCM5tZDZyjUDnSR+l6jUoJx6gfAVucxMA1tqOB5R1LaR/ZyftVH85XOmymYux0rHt2f95S2Dj9r/Q1qXXNaXNxbxxLNGRMxLGMEYWOQHAycjO2QMZB9VBZTKoPeZRjvtmXdc+793p7t68RsBgZAx3z+mJIXGx6bj+O1ekm6MXZh+U/o/wAx9ewzjpuNtq+FWBK9q2cZ1dkMADwzjB/hQU/m0j+kODjUD/WZDgSFjvExB38Pf/hXQRVA5wk1cT4R3mwbiQgFcYxE2TkjP+FdAoFKUoKlzzxprSS0mWIy4klQqGC7tESDkg/umoJPxdckf1JBltPeukG/qOU2qZ/EmB5oEgiRC7FpgzMQE7DSW2CNkkMR4f8AhVEk5SulXuyWZLHChJpSxbIChRpAOGIztQdQ5LlZ7KN3XSZGlkxnOA8rsBqwM7Eb1OVF8sTarOHCaNKBNOdWOzJTGrAz+XripSgUpSghudPRt58LcfSelOdPRt58LcfSelA5L9G2fwtv9JKmahuS/Rtn8Lb/AEkqZoFKClAqjfjS+ODTEHBDwkH39quKvNc6/HPiUS8LaJpFEkkkJWPUNbASDJC9SBjr0oK3JzFeg7X02/UYjI8NwQANwcjfG48ME7F/zVMkDnyi7WVVQDDRvFkMNcmOzWTGNR0gYGG/dbTAccldYpTHkPhiH95ZcnPe9eep69d9bfb/AFJYzXmAqRlVUNqTtGYgaYzp72Mb4/dGOg0Bl4hzJPLmKS+dw2kGNo2UMEkUSbkDqc/ywMb4kOYbxoWgeOYwlIzlwCSo7S5yf5bY99UiLjzTSatJVoo5Tp0FVU6UIBJff8vTC7YHQAC5filwd4FiDTBw8E5P6MDHZEEYOo5JMreroKDJac5TtIB5TcSIzYIjBVlVV3IeTKjfrnPjj3euM83XAUmKa5jAyf7QSSEk4VAgQAnwG53znOKgeWuJyXN5Fa6OyMqkxySK0ZYKCcKpLZJI6hv9Rms1/cP2yxBWjk1OWZk/smhKsG0MV1b4YbaSoB2G0Yax5lvPLLKaRb64EExdhLC2wbutpCoN9OcD3b11M/ixbj/4XiHq/wCyyVza5544ok1ujcSjVZn0s7wxqsagjU5ycnG+23q2NdGtuCcTlQPFxuNkO4ZbRCCPWCJMEe8UEjw/n+OZS0dtdkBipzHpII6gqzZFbI5wXTnye5A67oPVn971VG8M5TvopZZG4hHI0oQH+rad01AMQkoBOG69e6vqqS/oy99ri+U/rz/xf8KDBHxcS3cUhR4liSYM0mBlnEZCrgnwBJra4Uystsy4IzMwP+boMD11rwi5S5jhmnDCSOVgyLpIMXZjcMWBzrz/ABFfOW+LRSdiizpLKFmdwGUsMsMllB23IHT+VBvconNnGffJ9R6mKhuUP+xRfwY/zdqmaBSlKCF509G3nwtx9J6V9509G3nwtx9J6UDkv0bZ/C2/0kqZqG5L9G2fwtv9JKmaBSlKDV4pdGKCWQAEpG7gHplVJGf5V+Urk3PEJ3uie2mYPNIEJ/Qxpgd4HZV3AGG6V+ruJWvawyRg4LxumfVqUjP+tcH5G/DxouMT2Us4PYxRzMVXMcg1xssbo25XJBxnfFBm5O5JvLqwnkcSBdB8mjckPK7Yy7s2+gb4BwCT6gK2vxAvLjid/JDaojRcNw3ZSYCzTk7jSxGrAzgeoN+9XX2s7j2hflD765xzDwyK84hDN/SlrJ5O3Zy27Hs1Ygnul1J3O43z028aCqcckmuryLtxHHM1o3aBI8KkjBs6tyXOAu+rbG3jU7z9xN7kQtJGsZW0WRQrl8i6K4z3Rgjs+m+c+6p605dFxNdi37FHTyN42SQyIGAmDd4AHBUkY/gfVW9a8myGWKWaSFlt4I4iqajqe3V9BOcYwzatJzuooOU8U4DDBDHctdXC8QmEV3b9ogCE7M6qykgkk7FsdMY3NdLt7F+M2Yuc9k7W8axdRouI3ZpCdt42YRjbOw9YFV+4suzsLa6SCOWeOCFoY3s2LOdCkhHV9JIGWyVPQnrXQ+XJLm4tIZZXaB3QMYjGmU924H8enjQfmzi3ArtTObuGQNCQZc9EUnEZUat0ycDAx7665/7P/E5GhuYGcPFC0ZiIBH9oH14J8Mr/ADzW3+M/L7Hhslw87F4VwMIg1LI6BkYgZK9Dj1gVufg5yg1namZpFcXccEoUAjR3WOCSd/zdaDodKUoK5zfdNaqt6qh1to5u0jzhmR9BJQ4I1AoNjjIJ3FUvg/4k4ks4ksmEkimJcvGAWfQQSQCQm25x6tjXSuNcIS6t5IJc6JVKNpODg9cGq1Y/hZaxzQza52eBtSanGMgY3AUZoLHwLh5gtoomYMUQAsOhbqxA9Wc4rfpSgUpSghudPRt58LcfSelOdPRt58LcfSelA5L9G2fwtv8ASSpmobkv0bZ/C2/0kqZoFKUoFcmi4qtvzJxSd1dlhsUJCLqcgdj+VR1rrNciN88PH+LyxAFksoyMgkL/AGOWIHUKMsR44oNmx4lx2/i8qtJbW3idyEgkUMyopxqL6SDuM1UJOTLuwvIYfK4DLd3MU2mMlQHjckFwYyQDrbTj1HY426FzXZzWVvrtr2bE0gjcEx7y3B0pMjlf0YDkMVG2M4wd68c1cCtITZQwQk3XbxuphA8pKJntJXkO5B6FnOMmg3+Q47pbriHlxRnV4FDIoCFQjMoBAGSFYZJA61uco38csN12JLZuJ3AIIyJCSjDPVWHQ1g5MdfK75R2wYeTdoJjl+0KyZJIOk5XTgrtgCvfJ3Bpba3uxKiIWuLlo9Chf0eT2bHHu6eoYoObcK4TdJb8Onup2SLU2gozK0KCBhqkQHGFwSWVs46jriycC4BxplMkXFg0TZ7NpogS48HC76VbqO8cjBxvXzlzlia/4bbx9uEtRFiOQoTcMJIysy5LaAp1OoYgtj1dTJ215xG3uJbK3aK77KGJ1eYdn2asGCq7RjDNlNl0jIOcjBoKhzHzbcy8K4lZcQQG4ttGqZB+jkHbIATjoen8R6iK6ryT6Ns/hYPprXIuc4Y25cM7geVNduJZCAsplMriRXx/dAGnJA0j1V13kofq2z+Fg+mtBNUpSgUpSgUpSgUpSghudPRt58LcfSelOdPRt58LcfSelA5L9G2fwtv8ASSpmobkv0bZ/C2/0kqZoFKUoFcZD55ru4jK0STQojMuAx7kZWMMQQuojHrPQda7NXFZLVJubLmCfeGWJA6bgOVjRkViPDUur+IFBY+E8v+UXctldXBntrAQmKLYM3aI4VZ2XBcInd9+d+lZOXraCw4ndIzIkfZRpFKxxglndoGkdiNSqyaVGO5jbY17i4Cq8RFpbylESM3DMjnt4w7kGHtNyySHDd/JGk4O4xmi4CicSS1lCzW7Qz3aJKNTdtriVzIWz2mAxKlskaiPAUG7ypfpPe8QkiGzG3KS+EiCNlDKP3dSvg+P8KkeC2E0McvlUna5A21Fs4U9o2WA06zvoGy+BNR/KXDhDecQ7PHYh4EjUfsaYyzoo8FDSbDwyQOlSfCOPLeRyaFK4A6lTs6krnSTpOOqnceNBWOXvKjapNwtIo7WRUaK2lyzqpHeMTBgq5PRGJGd8jOK8WHGBBJJdQJc3YkT+uEKoaJ4s6RjITKAshjXJGAd/Hbse14bHbxQxG4V4BmCIrlJIo49ckZJA7Nj1G51MpA7xrf8Aw7GbDcqxaa5ZyAQCzzOXGGAPU43Gdt6DmP4i2Wuyv7zT2Rkuo4+wJDAZSMGXKkgOwwcr4HG+a67yUP1bZ/DQfTWuU838IY8EvCsqeTpcvIibmUaZeyiR2JwFVVyNskaR4b9V5J9G2WDn+qwfTWgm6UpQKUpQKUpQKUpQQ3Ono28+FuPpPSnOno28+FuPpPSgcl+jbP4W3+klb0HFY3kljU96EqH22BddQAboTggn1ah660OS/Rtn8Lb/AEkqjXn4Szyu5lmik7aUySl9ewk/OkagYGnAK56kjP5FoOkX/FI4VDSNgF0QY3JaRgqAAeskVivOOwxA62xiRIsYOS7lQoUY727DcZA39Rqk8U/C5pFTs2hVmZ2uGIfvbnsNCjbMSEquemFPhWxwr8NnjvobiWWOQRqz/lOvt5A3aMrHYLrd2Axncfuigv1cRubNJubLmKWR41aNAHRijBxGnZ4kG4OegBGem/Q9h8gfwuJP5Rn/AHSuX8K4Z2vM3Eo3KuDbR57SNGVt4cakIx/6UEpy3FdJB5bawWzZi7KSEF+0m8nll1SLJj+0YlzhtWe7vWaETcTuvK7I9gkaiKG4k3bYsZx5NtkMWUHWRjQDiprkTEHDlWVo1EBlV8DSsfZu2vVuQN8t4bEbVq/hvKiWlw7HRm7uZnD7FFkcvGWB/LmIo2/roMfIQKXd9E4xJF5OsrZJ7R27ZjNk798EHB6dPAVb7pR2b427rdPXg1WuTrppLm9kaMIJjBMhxhzGyukev/8AGPUB4a6kuC8A8kSTD69QB/KADpB7zAE6nb9p/wBragqXLnGmji4fdzR6bY2i2qsMs6s/ZaXdFXuqxjxsT1XOPDLY2nlvELsW880dsrxtI0TsqyM0S6o1HgT+ZnGDuANzkavALm4mtLGzSJYnESXTSyAmIpG8bKsKoQWyXTO66RtvUtacxmyuLiO+jbVJJHKkkCu6sJFEaro3dW1RkYweo3oK3+NPDIbfh4S0iWNyp1LGoCmBSvaGTH5gHaPBOTqO3U1f+RvRln8ND/yCud/ivxhbq2l0xyw9lBIczoY2mDvGNEStu4BAdvVpT110LkJs8Lsz/wDTxf8AKKCepSlApSlApSlApSlBDc6ejbz4W4+k9Kc6ejbz4W4+k9KByX6Ns/hbf6SVM1Dcl+jbP4W3+klTNApSlArjCpr5tuYXYrHLCocBipcJHGwj1DfBIGQNyAR667PXJ+GWEUnM/ExOqNH5LGxDgEDHYnVv0xjOfCgsnN/KtpDayXEcMMUkCmVSQFjZkGVWVfyvqIx3gTuMb4rzwLl+14hD5VcoJppQuvOVMJGCIFAwV7PPU7k753FeuW+WLe4zdSxF0c5t4pmd0SLokgjkJAdx3s42BAqr8NuIVmnhj4gtpbSzXbyKhiQd11jCQuR+jJAZjpOcYwB1oLfyPIXaeRpu1J0xqSO+YopJ1ikc9CWGd/HTnxqS4JxWWdJO2i7LAGCQwxqB1IdQGSm2WXunO1QH4ezg3V6kTO0MSWkUJkXS2hVlIGCq5XJOGxuMdat8d/HKr9lIj6cq2kg4OOhx40FP4TxS3hu7WN7mLTFw1EjcsFDlzHqO57p0RxsAdyGPqrMZ0uOMW8qkmFIZUjkH9nNNkHSp/aCx6zkbE532NVPgPE0PDbThojKXpeI4Me0R1B1uH1bN3CNhknODgGrnzRypD5FO8hkkkjikkWVpH1K6IxVgFYKuD4AAY2oKv+N/MFvLYyWsUkck6ursoIJiWPd2OOh6Ljr3qun4eH9VWXw8X/LVF5+4VBBywSqqC4t5dSgDVLIVJO3QYJAHgNqvX4dn9VWXw8f+3uoLFSlKBSlKBSlKBSlKCG509G3nwtx9J6U509G3nwtx9J6UDkv0bZ/C2/0kqZqG5L9G2fwtv9JKmaBSlKBXHbaZzzVewxMq9tCqMzANhVSNiFQ7MSBjfIG+xrsVcS5nmjsOPXNxfRT9lPChgmhHeWRAm6t4N3WGPUdxg0Fj5j4TcWcdvbw31w1vK/YtGEQzRwhSXaJ0TXpVARgbgEYO2Dl51mshwyCO2eAhJITbrrGMRsC4JGSAUDK237W+5xVL4JYX3E5GvJOKm0Qho4A7IZNDHvAougAEgZOxOPVSP8I4on1rxy2R1OoNojDKcjcHts5zQX7l/mcteXcsttdxxSLbCMNby5JVHEmQFOMEgf4Vv8Nvre2DdjHeHKqoLQznCxgiNFymyjJwPfVNHJ852PNDH+DLnb/99PMWbx5mk/zf+fQbnCLySRuHKlqyXUCyzzLdAx9ozR6JWSQqS7l2DZAIAxnG1T1yk9/cNa3Q7CAQB5I4pdUkpd2VQ0gAwndbujr47bVTOI/hes6hbjmAyrqzhyrDPuzMcbbbVpf+5+GNSbfjao+CVI0qNXhlllyB4bUElz7wdo7K8tXuZJYbS2hmgUhcrrd0CyuBltOnu9Nj44q+/huP1TZfDx/7VyBuabhuHXHC2sJJLqUiPt4u8suGGJHfcscAb5xj1V2zlDhbW1hbQyY1xworY6BgNwP8dqCYpSlApSlApSlApSlBDc6ejbz4W4+k9Kc6ejbz4W4+k9KCI5R5usk4faK95aqy20ClTNGCCIlBBBbIIPhUv56WPt1p8+L7qUoHnpY+3Wnz4vup56WPt1p8+L7qUoHnpY+3Wnz4vury3OVget7afPi+6lKDx518O9rsvnQ/dXoc3cP9ss/nRfdXylB688bD220+fF91ffPKw9ttPnxfdXylB9887H260+fF99PPOx9utPnxffSlA89LH260+fF91ffPSx9utPnxfdSlA89LH260+fF91PPSx9utPnxfdSlA89LH260+fF91PPSx9utPnxfdSlA89LH260+fF91PPSx9utPnxfdSlA89LH260+fF91PPSx9utPnxfdSlBEc3c3WT8Pu1S8tWZradQomjJJMTAAANkknwpSlB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data:image/jpeg;base64,/9j/4AAQSkZJRgABAQAAAQABAAD/2wCEAAkGBhQSEBQUEBIUFRUVFRUVFxUXGRofFxcYFhgYIBUWFxUaHCYfGh4kGxwaHzAgIyksLC0sGyAxNzMqNicrLSkBCQoKBQYFDQ4FDSkYEhgpKSkpKSkpKSkpKSkpKSkpKSkpKSkpKSkpKSkpKSkpKSkpKSkpKSkpKSkpKSkpKSkpKf/AABEIAMgAuAMBIgACEQEDEQH/xAAcAAEAAgMBAQEAAAAAAAAAAAAABQYDBAcCAQj/xABMEAACAQMCAwMKAgYIAwUJAAABAgMABBESIQUGMRMiQRQWNVFUYXSTs9IHMiMlQlJxkRUkM2KBkqGxU7LRNHLB4/EIF0RjZHOCg6P/xAAUAQEAAAAAAAAAAAAAAAAAAAAA/8QAFBEBAAAAAAAAAAAAAAAAAAAAAP/aAAwDAQACEQMRAD8AuvCeD8Pg4Rb3FxZwMFtIXci3R3Y9kpY4CEk9SSf4k17UcLMlpF/R8Ha3aq6x+Tw5iVo2fMpAwuykYBOSDjIBNeeD8dsJeEQ2019boHs4opAJ4lcAwqrru2x6ispbg/liXYu7UTIG3FymkkoqAldeMhBpHuJoMtryjZniFwps7bSLa0IXsY8AtLeBiBpwCQq5PuHqqY8y7H2G0+RF9tanBOKQz8QuWt5Y5VFtZqWjdWAPa3pwSpIBwRt76slBDeZdj7DafIi+2nmXY+w2nyIvtqZpQQ3mXY+w2nyIvtr4eTLH2G0+RF9tTVQs8IuLto5N44Y427M/ld5C+7j9oKE2B2yT6hgPEPKfD3/JZ2bY9UMJ/wBlrJ5l2PsNp8iL7aw8xWSQW8lxCqRyQI0gYAKGCDJjfGMqwyMHpnI3rFxzmaPs40guIg80sUIKuhZRIwDMAD1C5x78UGY8qcODaTaWWr93sYc/y05rL5l2PsNp8iL7a2By7b6dJhQjxJALE/vFz3i397Oa88CdgJY2Yt2UpRWO5K6VZQT4kBtOfdQYfMux9htPkRfbTzLsfYbT5EX21M0oIbzLsfYbT5EX208y7H2G0+RF9tTNKCG8y7H2G0+RF9tPMux9htPkRfbUzSghfMux9htPkRfbX3zLsfYbT5EX21M0oIXzLsfYbT5EX2198y7H2G0+RF9tTNM0FP5u5Rsk4fdslnaqy207BhDGCCImIIIXIIPjSpfnT0befC3H0npQfOSx+rbP4W3+klTOKh+S/Rtn8Lb/AEkqZoFKUoFKVhu7tIkaSRgqICzMxwAB1JNBmqMv7KTtUmg0asGN1ckB03K94KxBVskbdGYeNUFOdZL7iUQiuPJbSElyTgNMVz3JC2yhgCdJxgA5OrAGxxLn+7keebhkUU9paELJnOqdsEydiR1CDSff4UFkv71pgIZY1VhdQo4B1Ky4EoIJUHoACCPXUhzFYCS0nRQMmJ9OAMhgCUI/gwBrlnGubIJCJ0vWLhCxQQToHl0gIwxkJ3cpqPgd+masPM9pNZ24llue6XSNt5iBrOM7Esf4AUFqg4zNOP6skeyRkvIzDDSorjSiqdQAYdSuenvqT4dYiJNOSxJLMx6szbsx/ifDwGB4VyOw5meKPseGXck87yARxm2ITB278sg7qIgCjfYD34Fl5b5zeOeWDi1ykU0LDbCCGVHGVdX0AjHvI/3oOg0rxFKGAZSCCMgg5BHrBHWvdApSlApSlApSlApSlBC86ejbz4W4+k9K+86ejbz4W4+k9KByX6Ns/hbf6SVM1Dcl+jbP4W3+klTNApSlArjvOfEr2+MzGGSCytZSpLd1mK5zLg9R6juFBzuenYqpv4wH9S3f/dQf/wBEoOc8G4I0h7FQqxIo7VmBMYQ4AZl6ljjATq5x0FdU5X5QggtkQwJtuA6qWA8AxI/NjBPvJr1wHgdpbIqxspA7y5cEA4G4GcZxgZ648amxfR/8RP8AMP8ArQQvNHCIFsbkiCIEQTEdxNjoO422rPzFCGW3VlDA3MWQQCP2uoNeObbxDYXQDoSYJABqG5KnAxmvfMTAC21EAeVRbkgDo3roN3+hIP8AgRfLT/pXmXgFuwIa3hIPUGNN/wDStjy6P/iJ/mH/AFr75Yn76/5h/wBaCjwW44VxKCGHIs74uoj3IinUahpz0Vx4esH3Vfqo3Pkyte8IAZSfLc4BHQRNV5oFKUoFQkXGHN+8G2lURxt4EHO+euoerpU3VW8oWPikxIYt5PGQFBJbU2Bso/uHrgerxoJPmHmNLRFLK7s5ISNMam0qWc5YhQAoJJJqsXX4vwJCJRbzspwowY86yuoqV15wq7lsEDp1qx3/AA43ahZoIggOR2yrI2dxkR/lXY9ST7xSDk+0VcG2hbdSSYo8kr+XYKBt4CgrkH4lntm7W2lSJz2cI7msyxIWuAw1bY1KM9BobON6w8H/ABU1xSvJBK2lyUICqpDMdEQLMMlYwWZj+6/qqzpynF27Sv31KyKkJVRHH2285AAyWc9Sc7ZHjW0OW7bv4t4e+Szdxe8SpUk7fukj/E+ug0eZbvteEXMgVlD2Uz6W2YaoGOGHgRmlZucx+rbz4W4+k9KD7yX6Ns/hbf6SVM1Dcl+jbP4W3+klTNApVd4/zolrN2TRu7diZzpxgRqxEjHPTSoLe/YdSKh7/wDE0CJuzgYS50DU8ehGZtETM+rDLryDpzjQ2elBeqpf4xrngt1/CP6iVscK57je48lw8roh1TLow5QlHYRqxYZdTgY9Z6DNRf4t3+vhE4EUo70W7KAB+lT1nNB6Tkm0Ko3k1uSZGGnuklCN0/L3uuem22MV9k5MtlLoIIN1YxybdxXzkkafeRrySP8ADFTljJI5PaK6Agk5Lkg//LwCF/3rZW3YroJPdyXPfzp6gKxG/wDCgpHFeUrcW7OsUAaOD9nBAKE9noGNjvknx99Wrnq0WWGGORA6tcxjSTgdHwc4Pj7qxcyb2czDY9kVOA4GzDwKjw8a3+ZlJ8mAJBNwu4zsdEmOm9BBDky3IJ7CIqQpGMA9ouPyMF7hP93JYrv1rDe8p24WTEEP6QxvnSoAdPzDp3T1BYb+sb1agmnuEtpzpyA+sMcHIOnHXxrG1rk41yYDgDOvOP2vD/XpQc+4rwCK34jwxoliUSXpPcxn+zJYE+oHGBkj+Hj1mud82+keE/u+VyEDDDrE3gwGOnQV0SgUpSgieJ8zwW76JWYEIJGwjsERmKh3ZQQoyDufUaio+LxJezXEgdIWgjjWdlIjYxNKz4ONhhhhjs2CB4Z1uYo2TiPaKkjM9skKro1RSqHmaaKTG67FCGwf4HJFaMcz7J/R1/pU5VJpA1upU93ZWZ3A6hSPAdMbBc+GcciuC4iZiY9OtWR1ZdQyuVcA7jet+qnyTbntbuY9oe1ePLuujW8assmlMnSqnuge7qetWygUpSghudPRt58LcfSelOdPRt58LcfSelA5L9G2fwtv9JKmahuS/Rtn8Lb/AEkqZoNeWwjZizRoxZOzYlQSUJJKHPVck7dK1ZeWrVtGq1gbQuhMxIdK5zpXI2Gd8CpKlBpWnBIImLxQRIxLEsqKGOs5bvAZ3O5qs/jAAeDz5OBqhz81KudUv8YD+qJv+/B1/wDvJQWPUCQAQdWwxKc6P3wPXn1fzrwJAwJUg6iEGJjg49RHRvcKyqG6dq2SxwezGwHUdMf41jlmOGYO4Gdv0WSuOuBpyaCM5tZDZyjUDnSR+l6jUoJx6gfAVucxMA1tqOB5R1LaR/ZyftVH85XOmymYux0rHt2f95S2Dj9r/Q1qXXNaXNxbxxLNGRMxLGMEYWOQHAycjO2QMZB9VBZTKoPeZRjvtmXdc+793p7t68RsBgZAx3z+mJIXGx6bj+O1ekm6MXZh+U/o/wAx9ewzjpuNtq+FWBK9q2cZ1dkMADwzjB/hQU/m0j+kODjUD/WZDgSFjvExB38Pf/hXQRVA5wk1cT4R3mwbiQgFcYxE2TkjP+FdAoFKUoKlzzxprSS0mWIy4klQqGC7tESDkg/umoJPxdckf1JBltPeukG/qOU2qZ/EmB5oEgiRC7FpgzMQE7DSW2CNkkMR4f8AhVEk5SulXuyWZLHChJpSxbIChRpAOGIztQdQ5LlZ7KN3XSZGlkxnOA8rsBqwM7Eb1OVF8sTarOHCaNKBNOdWOzJTGrAz+XripSgUpSghudPRt58LcfSelOdPRt58LcfSelA5L9G2fwtv9JKmahuS/Rtn8Lb/AEkqZoFKClAqjfjS+ODTEHBDwkH39quKvNc6/HPiUS8LaJpFEkkkJWPUNbASDJC9SBjr0oK3JzFeg7X02/UYjI8NwQANwcjfG48ME7F/zVMkDnyi7WVVQDDRvFkMNcmOzWTGNR0gYGG/dbTAccldYpTHkPhiH95ZcnPe9eep69d9bfb/AFJYzXmAqRlVUNqTtGYgaYzp72Mb4/dGOg0Bl4hzJPLmKS+dw2kGNo2UMEkUSbkDqc/ywMb4kOYbxoWgeOYwlIzlwCSo7S5yf5bY99UiLjzTSatJVoo5Tp0FVU6UIBJff8vTC7YHQAC5filwd4FiDTBw8E5P6MDHZEEYOo5JMreroKDJac5TtIB5TcSIzYIjBVlVV3IeTKjfrnPjj3euM83XAUmKa5jAyf7QSSEk4VAgQAnwG53znOKgeWuJyXN5Fa6OyMqkxySK0ZYKCcKpLZJI6hv9Rms1/cP2yxBWjk1OWZk/smhKsG0MV1b4YbaSoB2G0Yax5lvPLLKaRb64EExdhLC2wbutpCoN9OcD3b11M/ixbj/4XiHq/wCyyVza5544ok1ujcSjVZn0s7wxqsagjU5ycnG+23q2NdGtuCcTlQPFxuNkO4ZbRCCPWCJMEe8UEjw/n+OZS0dtdkBipzHpII6gqzZFbI5wXTnye5A67oPVn971VG8M5TvopZZG4hHI0oQH+rad01AMQkoBOG69e6vqqS/oy99ri+U/rz/xf8KDBHxcS3cUhR4liSYM0mBlnEZCrgnwBJra4Uystsy4IzMwP+boMD11rwi5S5jhmnDCSOVgyLpIMXZjcMWBzrz/ABFfOW+LRSdiizpLKFmdwGUsMsMllB23IHT+VBvconNnGffJ9R6mKhuUP+xRfwY/zdqmaBSlKCF509G3nwtx9J6V9509G3nwtx9J6UDkv0bZ/C2/0kqZqG5L9G2fwtv9JKmaBSlKDV4pdGKCWQAEpG7gHplVJGf5V+Urk3PEJ3uie2mYPNIEJ/Qxpgd4HZV3AGG6V+ruJWvawyRg4LxumfVqUjP+tcH5G/DxouMT2Us4PYxRzMVXMcg1xssbo25XJBxnfFBm5O5JvLqwnkcSBdB8mjckPK7Yy7s2+gb4BwCT6gK2vxAvLjid/JDaojRcNw3ZSYCzTk7jSxGrAzgeoN+9XX2s7j2hflD765xzDwyK84hDN/SlrJ5O3Zy27Hs1Ygnul1J3O43z028aCqcckmuryLtxHHM1o3aBI8KkjBs6tyXOAu+rbG3jU7z9xN7kQtJGsZW0WRQrl8i6K4z3Rgjs+m+c+6p605dFxNdi37FHTyN42SQyIGAmDd4AHBUkY/gfVW9a8myGWKWaSFlt4I4iqajqe3V9BOcYwzatJzuooOU8U4DDBDHctdXC8QmEV3b9ogCE7M6qykgkk7FsdMY3NdLt7F+M2Yuc9k7W8axdRouI3ZpCdt42YRjbOw9YFV+4suzsLa6SCOWeOCFoY3s2LOdCkhHV9JIGWyVPQnrXQ+XJLm4tIZZXaB3QMYjGmU924H8enjQfmzi3ArtTObuGQNCQZc9EUnEZUat0ycDAx7665/7P/E5GhuYGcPFC0ZiIBH9oH14J8Mr/ADzW3+M/L7Hhslw87F4VwMIg1LI6BkYgZK9Dj1gVufg5yg1namZpFcXccEoUAjR3WOCSd/zdaDodKUoK5zfdNaqt6qh1to5u0jzhmR9BJQ4I1AoNjjIJ3FUvg/4k4ks4ksmEkimJcvGAWfQQSQCQm25x6tjXSuNcIS6t5IJc6JVKNpODg9cGq1Y/hZaxzQza52eBtSanGMgY3AUZoLHwLh5gtoomYMUQAsOhbqxA9Wc4rfpSgUpSghudPRt58LcfSelOdPRt58LcfSelA5L9G2fwtv8ASSpmobkv0bZ/C2/0kqZoFKUoFcmi4qtvzJxSd1dlhsUJCLqcgdj+VR1rrNciN88PH+LyxAFksoyMgkL/AGOWIHUKMsR44oNmx4lx2/i8qtJbW3idyEgkUMyopxqL6SDuM1UJOTLuwvIYfK4DLd3MU2mMlQHjckFwYyQDrbTj1HY426FzXZzWVvrtr2bE0gjcEx7y3B0pMjlf0YDkMVG2M4wd68c1cCtITZQwQk3XbxuphA8pKJntJXkO5B6FnOMmg3+Q47pbriHlxRnV4FDIoCFQjMoBAGSFYZJA61uco38csN12JLZuJ3AIIyJCSjDPVWHQ1g5MdfK75R2wYeTdoJjl+0KyZJIOk5XTgrtgCvfJ3Bpba3uxKiIWuLlo9Chf0eT2bHHu6eoYoObcK4TdJb8Onup2SLU2gozK0KCBhqkQHGFwSWVs46jriycC4BxplMkXFg0TZ7NpogS48HC76VbqO8cjBxvXzlzlia/4bbx9uEtRFiOQoTcMJIysy5LaAp1OoYgtj1dTJ215xG3uJbK3aK77KGJ1eYdn2asGCq7RjDNlNl0jIOcjBoKhzHzbcy8K4lZcQQG4ttGqZB+jkHbIATjoen8R6iK6ryT6Ns/hYPprXIuc4Y25cM7geVNduJZCAsplMriRXx/dAGnJA0j1V13kofq2z+Fg+mtBNUpSgUpSgUpSgUpSghudPRt58LcfSelOdPRt58LcfSelA5L9G2fwtv8ASSpmobkv0bZ/C2/0kqZoFKUoFcZD55ru4jK0STQojMuAx7kZWMMQQuojHrPQda7NXFZLVJubLmCfeGWJA6bgOVjRkViPDUur+IFBY+E8v+UXctldXBntrAQmKLYM3aI4VZ2XBcInd9+d+lZOXraCw4ndIzIkfZRpFKxxglndoGkdiNSqyaVGO5jbY17i4Cq8RFpbylESM3DMjnt4w7kGHtNyySHDd/JGk4O4xmi4CicSS1lCzW7Qz3aJKNTdtriVzIWz2mAxKlskaiPAUG7ypfpPe8QkiGzG3KS+EiCNlDKP3dSvg+P8KkeC2E0McvlUna5A21Fs4U9o2WA06zvoGy+BNR/KXDhDecQ7PHYh4EjUfsaYyzoo8FDSbDwyQOlSfCOPLeRyaFK4A6lTs6krnSTpOOqnceNBWOXvKjapNwtIo7WRUaK2lyzqpHeMTBgq5PRGJGd8jOK8WHGBBJJdQJc3YkT+uEKoaJ4s6RjITKAshjXJGAd/Hbse14bHbxQxG4V4BmCIrlJIo49ckZJA7Nj1G51MpA7xrf8Aw7GbDcqxaa5ZyAQCzzOXGGAPU43Gdt6DmP4i2Wuyv7zT2Rkuo4+wJDAZSMGXKkgOwwcr4HG+a67yUP1bZ/DQfTWuU838IY8EvCsqeTpcvIibmUaZeyiR2JwFVVyNskaR4b9V5J9G2WDn+qwfTWgm6UpQKUpQKUpQKUpQQ3Ono28+FuPpPSnOno28+FuPpPSgcl+jbP4W3+klb0HFY3kljU96EqH22BddQAboTggn1ah660OS/Rtn8Lb/AEkqjXn4Szyu5lmik7aUySl9ewk/OkagYGnAK56kjP5FoOkX/FI4VDSNgF0QY3JaRgqAAeskVivOOwxA62xiRIsYOS7lQoUY727DcZA39Rqk8U/C5pFTs2hVmZ2uGIfvbnsNCjbMSEquemFPhWxwr8NnjvobiWWOQRqz/lOvt5A3aMrHYLrd2Axncfuigv1cRubNJubLmKWR41aNAHRijBxGnZ4kG4OegBGem/Q9h8gfwuJP5Rn/AHSuX8K4Z2vM3Eo3KuDbR57SNGVt4cakIx/6UEpy3FdJB5bawWzZi7KSEF+0m8nll1SLJj+0YlzhtWe7vWaETcTuvK7I9gkaiKG4k3bYsZx5NtkMWUHWRjQDiprkTEHDlWVo1EBlV8DSsfZu2vVuQN8t4bEbVq/hvKiWlw7HRm7uZnD7FFkcvGWB/LmIo2/roMfIQKXd9E4xJF5OsrZJ7R27ZjNk798EHB6dPAVb7pR2b427rdPXg1WuTrppLm9kaMIJjBMhxhzGyukev/8AGPUB4a6kuC8A8kSTD69QB/KADpB7zAE6nb9p/wBragqXLnGmji4fdzR6bY2i2qsMs6s/ZaXdFXuqxjxsT1XOPDLY2nlvELsW880dsrxtI0TsqyM0S6o1HgT+ZnGDuANzkavALm4mtLGzSJYnESXTSyAmIpG8bKsKoQWyXTO66RtvUtacxmyuLiO+jbVJJHKkkCu6sJFEaro3dW1RkYweo3oK3+NPDIbfh4S0iWNyp1LGoCmBSvaGTH5gHaPBOTqO3U1f+RvRln8ND/yCud/ivxhbq2l0xyw9lBIczoY2mDvGNEStu4BAdvVpT110LkJs8Lsz/wDTxf8AKKCepSlApSlApSlApSlBDc6ejbz4W4+k9Kc6ejbz4W4+k9KByX6Ns/hbf6SVM1Dcl+jbP4W3+klTNApSlArjCpr5tuYXYrHLCocBipcJHGwj1DfBIGQNyAR667PXJ+GWEUnM/ExOqNH5LGxDgEDHYnVv0xjOfCgsnN/KtpDayXEcMMUkCmVSQFjZkGVWVfyvqIx3gTuMb4rzwLl+14hD5VcoJppQuvOVMJGCIFAwV7PPU7k753FeuW+WLe4zdSxF0c5t4pmd0SLokgjkJAdx3s42BAqr8NuIVmnhj4gtpbSzXbyKhiQd11jCQuR+jJAZjpOcYwB1oLfyPIXaeRpu1J0xqSO+YopJ1ikc9CWGd/HTnxqS4JxWWdJO2i7LAGCQwxqB1IdQGSm2WXunO1QH4ezg3V6kTO0MSWkUJkXS2hVlIGCq5XJOGxuMdat8d/HKr9lIj6cq2kg4OOhx40FP4TxS3hu7WN7mLTFw1EjcsFDlzHqO57p0RxsAdyGPqrMZ0uOMW8qkmFIZUjkH9nNNkHSp/aCx6zkbE532NVPgPE0PDbThojKXpeI4Me0R1B1uH1bN3CNhknODgGrnzRypD5FO8hkkkjikkWVpH1K6IxVgFYKuD4AAY2oKv+N/MFvLYyWsUkck6ursoIJiWPd2OOh6Ljr3qun4eH9VWXw8X/LVF5+4VBBywSqqC4t5dSgDVLIVJO3QYJAHgNqvX4dn9VWXw8f+3uoLFSlKBSlKBSlKBSlKCG509G3nwtx9J6U509G3nwtx9J6UDkv0bZ/C2/0kqZqG5L9G2fwtv9JKmaBSlKBXHbaZzzVewxMq9tCqMzANhVSNiFQ7MSBjfIG+xrsVcS5nmjsOPXNxfRT9lPChgmhHeWRAm6t4N3WGPUdxg0Fj5j4TcWcdvbw31w1vK/YtGEQzRwhSXaJ0TXpVARgbgEYO2Dl51mshwyCO2eAhJITbrrGMRsC4JGSAUDK237W+5xVL4JYX3E5GvJOKm0Qho4A7IZNDHvAougAEgZOxOPVSP8I4on1rxy2R1OoNojDKcjcHts5zQX7l/mcteXcsttdxxSLbCMNby5JVHEmQFOMEgf4Vv8Nvre2DdjHeHKqoLQznCxgiNFymyjJwPfVNHJ852PNDH+DLnb/99PMWbx5mk/zf+fQbnCLySRuHKlqyXUCyzzLdAx9ozR6JWSQqS7l2DZAIAxnG1T1yk9/cNa3Q7CAQB5I4pdUkpd2VQ0gAwndbujr47bVTOI/hes6hbjmAyrqzhyrDPuzMcbbbVpf+5+GNSbfjao+CVI0qNXhlllyB4bUElz7wdo7K8tXuZJYbS2hmgUhcrrd0CyuBltOnu9Nj44q+/huP1TZfDx/7VyBuabhuHXHC2sJJLqUiPt4u8suGGJHfcscAb5xj1V2zlDhbW1hbQyY1xworY6BgNwP8dqCYpSlApSlApSlApSlBDc6ejbz4W4+k9Kc6ejbz4W4+k9KCI5R5usk4faK95aqy20ClTNGCCIlBBBbIIPhUv56WPt1p8+L7qUoHnpY+3Wnz4vup56WPt1p8+L7qUoHnpY+3Wnz4vury3OVget7afPi+6lKDx518O9rsvnQ/dXoc3cP9ss/nRfdXylB688bD220+fF91ffPKw9ttPnxfdXylB9887H260+fF99PPOx9utPnxffSlA89LH260+fF91ffPSx9utPnxfdSlA89LH260+fF91PPSx9utPnxfdSlA89LH260+fF91PPSx9utPnxfdSlA89LH260+fF91PPSx9utPnxfdSlA89LH260+fF91PPSx9utPnxfdSlBEc3c3WT8Pu1S8tWZradQomjJJMTAAANkknwpSlB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260648"/>
            <a:ext cx="727280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1155</TotalTime>
  <Words>422</Words>
  <Application>Microsoft Office PowerPoint</Application>
  <PresentationFormat>Předvádění na obrazovce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Alkyny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51</cp:revision>
  <dcterms:created xsi:type="dcterms:W3CDTF">2013-04-24T19:05:24Z</dcterms:created>
  <dcterms:modified xsi:type="dcterms:W3CDTF">2014-09-27T11:02:52Z</dcterms:modified>
</cp:coreProperties>
</file>