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F7F7-04F5-4A7A-9C0A-5E6104D37E8E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Osobnosti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Alfred P. </a:t>
            </a:r>
            <a:r>
              <a:rPr lang="cs-CZ" dirty="0" err="1" smtClean="0"/>
              <a:t>Sloan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Henry Ford</a:t>
            </a:r>
          </a:p>
          <a:p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Kroc</a:t>
            </a:r>
            <a:r>
              <a:rPr lang="cs-CZ" dirty="0" smtClean="0"/>
              <a:t> (</a:t>
            </a:r>
            <a:r>
              <a:rPr lang="cs-CZ" dirty="0" err="1" smtClean="0"/>
              <a:t>Mc</a:t>
            </a:r>
            <a:r>
              <a:rPr lang="cs-CZ" dirty="0" smtClean="0"/>
              <a:t> Donald)</a:t>
            </a:r>
          </a:p>
          <a:p>
            <a:r>
              <a:rPr lang="cs-CZ" dirty="0" err="1" smtClean="0"/>
              <a:t>Akio</a:t>
            </a:r>
            <a:r>
              <a:rPr lang="cs-CZ" dirty="0" smtClean="0"/>
              <a:t> </a:t>
            </a:r>
            <a:r>
              <a:rPr lang="cs-CZ" dirty="0" err="1" smtClean="0"/>
              <a:t>Morita</a:t>
            </a:r>
            <a:r>
              <a:rPr lang="cs-CZ" dirty="0" smtClean="0"/>
              <a:t> (Sony)</a:t>
            </a:r>
          </a:p>
          <a:p>
            <a:r>
              <a:rPr lang="cs-CZ" dirty="0" smtClean="0"/>
              <a:t>John </a:t>
            </a:r>
            <a:r>
              <a:rPr lang="cs-CZ" dirty="0" err="1" smtClean="0"/>
              <a:t>Sculley</a:t>
            </a:r>
            <a:r>
              <a:rPr lang="cs-CZ" dirty="0" smtClean="0"/>
              <a:t> (Pepsi, Apple)</a:t>
            </a:r>
          </a:p>
          <a:p>
            <a:r>
              <a:rPr lang="cs-CZ" dirty="0" err="1" smtClean="0"/>
              <a:t>Steve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(</a:t>
            </a:r>
            <a:r>
              <a:rPr lang="cs-CZ" dirty="0" err="1" smtClean="0"/>
              <a:t>Aplle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Bill</a:t>
            </a:r>
            <a:r>
              <a:rPr lang="cs-CZ" dirty="0" smtClean="0"/>
              <a:t> Gates (Microsoft)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Emil </a:t>
            </a:r>
            <a:r>
              <a:rPr lang="cs-CZ" dirty="0" err="1" smtClean="0"/>
              <a:t>Kolben</a:t>
            </a:r>
            <a:r>
              <a:rPr lang="cs-CZ" dirty="0" smtClean="0"/>
              <a:t> (</a:t>
            </a:r>
            <a:r>
              <a:rPr lang="cs-CZ" dirty="0" err="1" smtClean="0"/>
              <a:t>Kolben</a:t>
            </a:r>
            <a:r>
              <a:rPr lang="cs-CZ" dirty="0" smtClean="0"/>
              <a:t>, Daněk)</a:t>
            </a:r>
          </a:p>
          <a:p>
            <a:r>
              <a:rPr lang="cs-CZ" dirty="0" smtClean="0"/>
              <a:t>Tomáš Baťa</a:t>
            </a:r>
          </a:p>
          <a:p>
            <a:r>
              <a:rPr lang="cs-CZ" dirty="0" smtClean="0"/>
              <a:t>Emil Škoda</a:t>
            </a:r>
          </a:p>
          <a:p>
            <a:r>
              <a:rPr lang="cs-CZ" dirty="0" smtClean="0"/>
              <a:t>Václav Klement</a:t>
            </a:r>
          </a:p>
          <a:p>
            <a:r>
              <a:rPr lang="cs-CZ" dirty="0" smtClean="0"/>
              <a:t>Jan </a:t>
            </a:r>
            <a:r>
              <a:rPr lang="cs-CZ" dirty="0" err="1" smtClean="0"/>
              <a:t>Becher</a:t>
            </a:r>
            <a:endParaRPr lang="cs-CZ" dirty="0" smtClean="0"/>
          </a:p>
          <a:p>
            <a:r>
              <a:rPr lang="cs-CZ" dirty="0" smtClean="0"/>
              <a:t>Petr Kellner</a:t>
            </a:r>
          </a:p>
          <a:p>
            <a:r>
              <a:rPr lang="cs-CZ" dirty="0" err="1" smtClean="0"/>
              <a:t>Viviene</a:t>
            </a:r>
            <a:r>
              <a:rPr lang="cs-CZ" dirty="0" smtClean="0"/>
              <a:t> </a:t>
            </a:r>
            <a:r>
              <a:rPr lang="cs-CZ" dirty="0" err="1" smtClean="0"/>
              <a:t>Westwood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Louis </a:t>
            </a:r>
            <a:r>
              <a:rPr lang="cs-CZ" dirty="0" err="1" smtClean="0"/>
              <a:t>Vitton</a:t>
            </a:r>
            <a:endParaRPr lang="cs-CZ" dirty="0" smtClean="0"/>
          </a:p>
          <a:p>
            <a:r>
              <a:rPr lang="cs-CZ" dirty="0" err="1" smtClean="0"/>
              <a:t>Tommy</a:t>
            </a:r>
            <a:r>
              <a:rPr lang="cs-CZ" dirty="0" smtClean="0"/>
              <a:t> </a:t>
            </a:r>
            <a:r>
              <a:rPr lang="cs-CZ" dirty="0" err="1" smtClean="0"/>
              <a:t>Hilfiger</a:t>
            </a:r>
            <a:endParaRPr lang="cs-CZ" dirty="0" smtClean="0"/>
          </a:p>
          <a:p>
            <a:r>
              <a:rPr lang="cs-CZ" dirty="0" smtClean="0"/>
              <a:t>René </a:t>
            </a:r>
            <a:r>
              <a:rPr lang="cs-CZ" dirty="0" err="1" smtClean="0"/>
              <a:t>Lacoste</a:t>
            </a:r>
            <a:endParaRPr lang="cs-CZ" dirty="0" smtClean="0"/>
          </a:p>
          <a:p>
            <a:r>
              <a:rPr lang="cs-CZ" dirty="0" smtClean="0"/>
              <a:t>Karl </a:t>
            </a:r>
            <a:r>
              <a:rPr lang="cs-CZ" dirty="0" err="1" smtClean="0"/>
              <a:t>Eisner</a:t>
            </a:r>
            <a:r>
              <a:rPr lang="cs-CZ" dirty="0" smtClean="0"/>
              <a:t> (</a:t>
            </a:r>
            <a:r>
              <a:rPr lang="cs-CZ" dirty="0" err="1" smtClean="0"/>
              <a:t>Victorinox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Harold</a:t>
            </a:r>
            <a:r>
              <a:rPr lang="cs-CZ" dirty="0" smtClean="0"/>
              <a:t> M. </a:t>
            </a:r>
            <a:r>
              <a:rPr lang="cs-CZ" dirty="0" err="1" smtClean="0"/>
              <a:t>Smiddy</a:t>
            </a:r>
            <a:r>
              <a:rPr lang="cs-CZ" dirty="0" smtClean="0"/>
              <a:t> (GM)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Watson</a:t>
            </a:r>
            <a:r>
              <a:rPr lang="cs-CZ" dirty="0" smtClean="0"/>
              <a:t> (IBM)</a:t>
            </a:r>
          </a:p>
          <a:p>
            <a:r>
              <a:rPr lang="cs-CZ" dirty="0" smtClean="0"/>
              <a:t>William Hewlett (</a:t>
            </a:r>
            <a:r>
              <a:rPr lang="cs-CZ" dirty="0" err="1" smtClean="0"/>
              <a:t>Hewllet</a:t>
            </a:r>
            <a:r>
              <a:rPr lang="cs-CZ" dirty="0" smtClean="0"/>
              <a:t> – </a:t>
            </a:r>
            <a:r>
              <a:rPr lang="cs-CZ" dirty="0" err="1" smtClean="0"/>
              <a:t>Pacard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88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Osobnosti </vt:lpstr>
      <vt:lpstr>Snímek 2</vt:lpstr>
      <vt:lpstr>Snímek 3</vt:lpstr>
      <vt:lpstr>Snímek 4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Osobnosti </dc:title>
  <dc:creator>Javorova Barbora</dc:creator>
  <cp:lastModifiedBy>Javorova Barbora</cp:lastModifiedBy>
  <cp:revision>2</cp:revision>
  <dcterms:created xsi:type="dcterms:W3CDTF">2014-09-18T07:21:15Z</dcterms:created>
  <dcterms:modified xsi:type="dcterms:W3CDTF">2015-09-23T06:28:25Z</dcterms:modified>
</cp:coreProperties>
</file>