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D2BEA-F2A5-4951-8557-E594ECF3D8CA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E089C-E2DA-46F9-B9D0-0B93EE17DF4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</a:t>
            </a:r>
            <a:r>
              <a:rPr lang="cs-CZ" b="1" smtClean="0"/>
              <a:t>snova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Název a logo</a:t>
            </a:r>
          </a:p>
          <a:p>
            <a:r>
              <a:rPr lang="cs-CZ" dirty="0" smtClean="0"/>
              <a:t>Druh organizace (OSVČ, s.r.o., a.s…)</a:t>
            </a:r>
          </a:p>
          <a:p>
            <a:r>
              <a:rPr lang="cs-CZ" dirty="0" smtClean="0"/>
              <a:t>SWOT analýza – stručně, všechno další pak ale musí vycházet z ní</a:t>
            </a:r>
          </a:p>
          <a:p>
            <a:r>
              <a:rPr lang="cs-CZ" dirty="0" smtClean="0"/>
              <a:t>Předmět podnikání, dlouhodobá vize (cíl)</a:t>
            </a:r>
          </a:p>
          <a:p>
            <a:r>
              <a:rPr lang="cs-CZ" dirty="0" smtClean="0"/>
              <a:t>Plán činnosti – krátkodobý (nástin)</a:t>
            </a:r>
          </a:p>
          <a:p>
            <a:r>
              <a:rPr lang="cs-CZ" dirty="0" smtClean="0"/>
              <a:t>Organizační struktura, stanovení odpovědnosti a pravomocí (rámcově)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Osnova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Personalistika (profese, plán vzdělávání zaměstnanců)</a:t>
            </a:r>
          </a:p>
          <a:p>
            <a:r>
              <a:rPr lang="cs-CZ" dirty="0" smtClean="0"/>
              <a:t>Finanční plán (rámcově – skladba nákladů, předpokládané příjmy a jejich skladba)</a:t>
            </a:r>
          </a:p>
          <a:p>
            <a:r>
              <a:rPr lang="cs-CZ" dirty="0" smtClean="0"/>
              <a:t>Marketingový plán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80</Words>
  <Application>Microsoft Office PowerPoint</Application>
  <PresentationFormat>Předvádění na obrazovce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Seminární práce</vt:lpstr>
      <vt:lpstr>Osnova</vt:lpstr>
      <vt:lpstr>Osnova - pokračování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Seminární práce</dc:title>
  <dc:creator>Javorova Barbora</dc:creator>
  <cp:lastModifiedBy>Javorova Barbora</cp:lastModifiedBy>
  <cp:revision>1</cp:revision>
  <dcterms:created xsi:type="dcterms:W3CDTF">2012-12-11T08:17:45Z</dcterms:created>
  <dcterms:modified xsi:type="dcterms:W3CDTF">2012-12-11T08:27:11Z</dcterms:modified>
</cp:coreProperties>
</file>