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0080625" cy="7559675"/>
  <p:notesSz cx="7559675" cy="10691813"/>
  <p:defaultTextStyle>
    <a:defPPr>
      <a:defRPr lang="cs-CZ"/>
    </a:defPPr>
    <a:lvl1pPr marL="0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3972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7943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1915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5886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9858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3829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7801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1772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A167-4D56-4624-BD29-7FC46FECDBA1}" type="datetimeFigureOut">
              <a:rPr lang="cs-CZ" smtClean="0"/>
              <a:t>16.1.2011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5AD2-3A33-4FA3-A3DC-1299E0DB4E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642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031" y="1763925"/>
            <a:ext cx="9072563" cy="4989036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1A167-4D56-4624-BD29-7FC46FECDBA1}" type="datetimeFigureOut">
              <a:rPr lang="cs-CZ" smtClean="0"/>
              <a:t>16.1.2011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45AD2-3A33-4FA3-A3DC-1299E0DB4E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090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1007943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u="sng" smtClean="0">
                <a:solidFill>
                  <a:srgbClr val="FF0000"/>
                </a:solidFill>
              </a:rPr>
              <a:t>Malá domácí laboratoř</a:t>
            </a:r>
            <a:r>
              <a:rPr lang="cs-CZ" smtClean="0"/>
              <a:t/>
            </a:r>
            <a:br>
              <a:rPr lang="cs-CZ" smtClean="0"/>
            </a:br>
            <a:r>
              <a:rPr lang="cs-CZ" sz="3200" smtClean="0"/>
              <a:t>Jana Křenová (322001)</a:t>
            </a:r>
            <a:endParaRPr lang="cs-CZ" sz="32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4212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65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6721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6412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mtClean="0"/>
              <a:t>„Na zázračnou skleničku“</a:t>
            </a:r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5039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2710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9680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7335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mtClean="0"/>
              <a:t>„Když se voda do lavoru přece jen vyleje...“</a:t>
            </a:r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020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98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6894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mtClean="0"/>
              <a:t>„Na vajíčka v bazénku“</a:t>
            </a:r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573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mtClean="0"/>
              <a:t>„Trocha elektřiny nikoho nezabije...“</a:t>
            </a:r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4576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mtClean="0">
                <a:solidFill>
                  <a:schemeClr val="tx1"/>
                </a:solidFill>
              </a:rPr>
              <a:t>Hřeben v hlavní roli...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738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83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mtClean="0">
                <a:solidFill>
                  <a:schemeClr val="tx1"/>
                </a:solidFill>
              </a:rPr>
              <a:t>...a voda v hlavní roli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6334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05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75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mtClean="0">
                <a:solidFill>
                  <a:schemeClr val="tx1"/>
                </a:solidFill>
              </a:rPr>
              <a:t> A nejlepší na konec!!!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43724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mtClean="0">
                <a:solidFill>
                  <a:schemeClr val="tx1"/>
                </a:solidFill>
              </a:rPr>
              <a:t>...a na jehle...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05155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43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5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mtClean="0">
                <a:solidFill>
                  <a:schemeClr val="tx1"/>
                </a:solidFill>
              </a:rPr>
              <a:t>...a nakonec i na provaze!!!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51961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901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mtClean="0">
                <a:solidFill>
                  <a:schemeClr val="tx1"/>
                </a:solidFill>
              </a:rPr>
              <a:t>Brambuščin bratr zase umí tento kousek...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26146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6870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mtClean="0"/>
              <a:t>Zdroje:</a:t>
            </a:r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8596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3123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4346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3642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0570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1983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mtClean="0"/>
              <a:t>„Na kuličky“</a:t>
            </a:r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5705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708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Vlastní</PresentationFormat>
  <Paragraphs>13</Paragraphs>
  <Slides>35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6" baseType="lpstr">
      <vt:lpstr>Motiv systému Office</vt:lpstr>
      <vt:lpstr>Malá domácí laboratoř Jana Křenová (322001)</vt:lpstr>
      <vt:lpstr>„Na vajíčka v bazénku“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„Na kuličky“</vt:lpstr>
      <vt:lpstr>Prezentace aplikace PowerPoint</vt:lpstr>
      <vt:lpstr>Prezentace aplikace PowerPoint</vt:lpstr>
      <vt:lpstr>Prezentace aplikace PowerPoint</vt:lpstr>
      <vt:lpstr>Prezentace aplikace PowerPoint</vt:lpstr>
      <vt:lpstr>„Na zázračnou skleničku“</vt:lpstr>
      <vt:lpstr>Prezentace aplikace PowerPoint</vt:lpstr>
      <vt:lpstr>Prezentace aplikace PowerPoint</vt:lpstr>
      <vt:lpstr>Prezentace aplikace PowerPoint</vt:lpstr>
      <vt:lpstr>„Když se voda do lavoru přece jen vyleje...“</vt:lpstr>
      <vt:lpstr>Prezentace aplikace PowerPoint</vt:lpstr>
      <vt:lpstr>Prezentace aplikace PowerPoint</vt:lpstr>
      <vt:lpstr>„Trocha elektřiny nikoho nezabije...“</vt:lpstr>
      <vt:lpstr>Hřeben v hlavní roli...</vt:lpstr>
      <vt:lpstr>Prezentace aplikace PowerPoint</vt:lpstr>
      <vt:lpstr>Prezentace aplikace PowerPoint</vt:lpstr>
      <vt:lpstr>...a voda v hlavní roli</vt:lpstr>
      <vt:lpstr>Prezentace aplikace PowerPoint</vt:lpstr>
      <vt:lpstr>Prezentace aplikace PowerPoint</vt:lpstr>
      <vt:lpstr> A nejlepší na konec!!!</vt:lpstr>
      <vt:lpstr>...a na jehle...</vt:lpstr>
      <vt:lpstr>Prezentace aplikace PowerPoint</vt:lpstr>
      <vt:lpstr>...a nakonec i na provaze!!!</vt:lpstr>
      <vt:lpstr>Prezentace aplikace PowerPoint</vt:lpstr>
      <vt:lpstr>Brambuščin bratr zase umí tento kousek...</vt:lpstr>
      <vt:lpstr>Prezentace aplikace PowerPoint</vt:lpstr>
      <vt:lpstr>Zdroje:</vt:lpstr>
      <vt:lpstr>Prezentace aplikace PowerPoint</vt:lpstr>
    </vt:vector>
  </TitlesOfParts>
  <Company>VSPJ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Malá domácí laboratoř Jana Křenová (322001)</dc:title>
  <dc:creator>Hynek</dc:creator>
  <cp:lastModifiedBy>Hynek</cp:lastModifiedBy>
  <cp:revision>1</cp:revision>
  <dcterms:created xsi:type="dcterms:W3CDTF">2011-01-16T17:33:30Z</dcterms:created>
  <dcterms:modified xsi:type="dcterms:W3CDTF">2011-01-16T17:33:30Z</dcterms:modified>
</cp:coreProperties>
</file>