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2B471F-EE7F-40CE-817D-99C2E4F1B4D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A6CD07F-12E1-449C-A2D9-22DA2D2AE58A}">
      <dgm:prSet/>
      <dgm:spPr/>
      <dgm:t>
        <a:bodyPr/>
        <a:lstStyle/>
        <a:p>
          <a:pPr rtl="0"/>
          <a:r>
            <a:rPr lang="cs-CZ" smtClean="0"/>
            <a:t>1. Orientace v podmínkách rodinného prostředí (materiálně-ekonomických, demograficko-psychologických a kulturně-pedagogických)</a:t>
          </a:r>
          <a:endParaRPr lang="cs-CZ"/>
        </a:p>
      </dgm:t>
    </dgm:pt>
    <dgm:pt modelId="{C2EAA0C5-D4F6-4F37-B6CE-A4E1F7D769DE}" type="parTrans" cxnId="{22520D87-AC70-4023-97EE-86B7329E1D99}">
      <dgm:prSet/>
      <dgm:spPr/>
      <dgm:t>
        <a:bodyPr/>
        <a:lstStyle/>
        <a:p>
          <a:endParaRPr lang="cs-CZ"/>
        </a:p>
      </dgm:t>
    </dgm:pt>
    <dgm:pt modelId="{960DD65A-82C9-4D84-AA31-27037363724D}" type="sibTrans" cxnId="{22520D87-AC70-4023-97EE-86B7329E1D99}">
      <dgm:prSet/>
      <dgm:spPr/>
      <dgm:t>
        <a:bodyPr/>
        <a:lstStyle/>
        <a:p>
          <a:endParaRPr lang="cs-CZ"/>
        </a:p>
      </dgm:t>
    </dgm:pt>
    <dgm:pt modelId="{3A2986FF-AF1A-4249-8FEF-5ACF63410FBB}">
      <dgm:prSet/>
      <dgm:spPr/>
      <dgm:t>
        <a:bodyPr/>
        <a:lstStyle/>
        <a:p>
          <a:pPr rtl="0"/>
          <a:r>
            <a:rPr lang="cs-CZ" smtClean="0"/>
            <a:t>2. Nové jevy v současných proměnách rodinného života</a:t>
          </a:r>
          <a:endParaRPr lang="cs-CZ"/>
        </a:p>
      </dgm:t>
    </dgm:pt>
    <dgm:pt modelId="{7D513105-631F-459F-8CB6-FB101D0CA566}" type="parTrans" cxnId="{EDE25E2F-0C36-4720-AFEA-9633856936F7}">
      <dgm:prSet/>
      <dgm:spPr/>
      <dgm:t>
        <a:bodyPr/>
        <a:lstStyle/>
        <a:p>
          <a:endParaRPr lang="cs-CZ"/>
        </a:p>
      </dgm:t>
    </dgm:pt>
    <dgm:pt modelId="{F45016BA-3E04-4A63-83E8-CC8E7360B933}" type="sibTrans" cxnId="{EDE25E2F-0C36-4720-AFEA-9633856936F7}">
      <dgm:prSet/>
      <dgm:spPr/>
      <dgm:t>
        <a:bodyPr/>
        <a:lstStyle/>
        <a:p>
          <a:endParaRPr lang="cs-CZ"/>
        </a:p>
      </dgm:t>
    </dgm:pt>
    <dgm:pt modelId="{F8AB6638-CF37-4266-B6F2-022189947069}">
      <dgm:prSet/>
      <dgm:spPr/>
      <dgm:t>
        <a:bodyPr/>
        <a:lstStyle/>
        <a:p>
          <a:pPr rtl="0"/>
          <a:r>
            <a:rPr lang="cs-CZ" smtClean="0"/>
            <a:t>3. Funkce rodiny a pásma její funkčnosti</a:t>
          </a:r>
          <a:endParaRPr lang="cs-CZ"/>
        </a:p>
      </dgm:t>
    </dgm:pt>
    <dgm:pt modelId="{484F8E23-FEB3-40F3-88D5-DB59B6A5B212}" type="parTrans" cxnId="{644B269F-8087-46A9-AB78-E560A7AB277B}">
      <dgm:prSet/>
      <dgm:spPr/>
      <dgm:t>
        <a:bodyPr/>
        <a:lstStyle/>
        <a:p>
          <a:endParaRPr lang="cs-CZ"/>
        </a:p>
      </dgm:t>
    </dgm:pt>
    <dgm:pt modelId="{E276E1D7-A6BC-49E7-B378-29301832D258}" type="sibTrans" cxnId="{644B269F-8087-46A9-AB78-E560A7AB277B}">
      <dgm:prSet/>
      <dgm:spPr/>
      <dgm:t>
        <a:bodyPr/>
        <a:lstStyle/>
        <a:p>
          <a:endParaRPr lang="cs-CZ"/>
        </a:p>
      </dgm:t>
    </dgm:pt>
    <dgm:pt modelId="{42921DA1-7253-4FCD-82F9-7F351F5E22AF}">
      <dgm:prSet/>
      <dgm:spPr/>
      <dgm:t>
        <a:bodyPr/>
        <a:lstStyle/>
        <a:p>
          <a:pPr rtl="0"/>
          <a:r>
            <a:rPr lang="cs-CZ" smtClean="0"/>
            <a:t>4. Charakteristické rysy funkční rodiny</a:t>
          </a:r>
          <a:endParaRPr lang="cs-CZ"/>
        </a:p>
      </dgm:t>
    </dgm:pt>
    <dgm:pt modelId="{568408FC-90E1-4F97-B67E-CFE1EDD7CE71}" type="parTrans" cxnId="{3157B3EB-3D4D-44CA-BA74-78F265EFC2B7}">
      <dgm:prSet/>
      <dgm:spPr/>
      <dgm:t>
        <a:bodyPr/>
        <a:lstStyle/>
        <a:p>
          <a:endParaRPr lang="cs-CZ"/>
        </a:p>
      </dgm:t>
    </dgm:pt>
    <dgm:pt modelId="{C33792E8-3397-46DE-A4C4-4B9D51465375}" type="sibTrans" cxnId="{3157B3EB-3D4D-44CA-BA74-78F265EFC2B7}">
      <dgm:prSet/>
      <dgm:spPr/>
      <dgm:t>
        <a:bodyPr/>
        <a:lstStyle/>
        <a:p>
          <a:endParaRPr lang="cs-CZ"/>
        </a:p>
      </dgm:t>
    </dgm:pt>
    <dgm:pt modelId="{C0D13976-6D08-4626-8E37-E047B65FCF98}" type="pres">
      <dgm:prSet presAssocID="{6A2B471F-EE7F-40CE-817D-99C2E4F1B4D2}" presName="linear" presStyleCnt="0">
        <dgm:presLayoutVars>
          <dgm:animLvl val="lvl"/>
          <dgm:resizeHandles val="exact"/>
        </dgm:presLayoutVars>
      </dgm:prSet>
      <dgm:spPr/>
    </dgm:pt>
    <dgm:pt modelId="{8323B086-6F07-4F26-BCA2-9E86BBDF83D4}" type="pres">
      <dgm:prSet presAssocID="{CA6CD07F-12E1-449C-A2D9-22DA2D2AE5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02B6E5B-CE52-4E6C-A270-DE958CDCE9E1}" type="pres">
      <dgm:prSet presAssocID="{960DD65A-82C9-4D84-AA31-27037363724D}" presName="spacer" presStyleCnt="0"/>
      <dgm:spPr/>
    </dgm:pt>
    <dgm:pt modelId="{8DF8059D-8382-421F-9843-44C599802FEA}" type="pres">
      <dgm:prSet presAssocID="{3A2986FF-AF1A-4249-8FEF-5ACF63410F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88FA0B-7850-410D-949D-C2BA1924901B}" type="pres">
      <dgm:prSet presAssocID="{F45016BA-3E04-4A63-83E8-CC8E7360B933}" presName="spacer" presStyleCnt="0"/>
      <dgm:spPr/>
    </dgm:pt>
    <dgm:pt modelId="{0232A9DB-95C7-484D-AB9E-A36B8A4FABC8}" type="pres">
      <dgm:prSet presAssocID="{F8AB6638-CF37-4266-B6F2-02218994706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0323E3-166E-4015-8E9F-0D7BF0DA9234}" type="pres">
      <dgm:prSet presAssocID="{E276E1D7-A6BC-49E7-B378-29301832D258}" presName="spacer" presStyleCnt="0"/>
      <dgm:spPr/>
    </dgm:pt>
    <dgm:pt modelId="{3C6DC0EA-673E-4320-BAFD-F71EA1AED3E0}" type="pres">
      <dgm:prSet presAssocID="{42921DA1-7253-4FCD-82F9-7F351F5E22A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AC85688-FF12-4DE7-B502-53BF4AD53AE9}" type="presOf" srcId="{3A2986FF-AF1A-4249-8FEF-5ACF63410FBB}" destId="{8DF8059D-8382-421F-9843-44C599802FEA}" srcOrd="0" destOrd="0" presId="urn:microsoft.com/office/officeart/2005/8/layout/vList2"/>
    <dgm:cxn modelId="{3157B3EB-3D4D-44CA-BA74-78F265EFC2B7}" srcId="{6A2B471F-EE7F-40CE-817D-99C2E4F1B4D2}" destId="{42921DA1-7253-4FCD-82F9-7F351F5E22AF}" srcOrd="3" destOrd="0" parTransId="{568408FC-90E1-4F97-B67E-CFE1EDD7CE71}" sibTransId="{C33792E8-3397-46DE-A4C4-4B9D51465375}"/>
    <dgm:cxn modelId="{7AA097AE-6C9E-456A-A829-99B179277B55}" type="presOf" srcId="{6A2B471F-EE7F-40CE-817D-99C2E4F1B4D2}" destId="{C0D13976-6D08-4626-8E37-E047B65FCF98}" srcOrd="0" destOrd="0" presId="urn:microsoft.com/office/officeart/2005/8/layout/vList2"/>
    <dgm:cxn modelId="{E65C0E07-80F5-4BDC-9B76-332DB2806B00}" type="presOf" srcId="{42921DA1-7253-4FCD-82F9-7F351F5E22AF}" destId="{3C6DC0EA-673E-4320-BAFD-F71EA1AED3E0}" srcOrd="0" destOrd="0" presId="urn:microsoft.com/office/officeart/2005/8/layout/vList2"/>
    <dgm:cxn modelId="{644B269F-8087-46A9-AB78-E560A7AB277B}" srcId="{6A2B471F-EE7F-40CE-817D-99C2E4F1B4D2}" destId="{F8AB6638-CF37-4266-B6F2-022189947069}" srcOrd="2" destOrd="0" parTransId="{484F8E23-FEB3-40F3-88D5-DB59B6A5B212}" sibTransId="{E276E1D7-A6BC-49E7-B378-29301832D258}"/>
    <dgm:cxn modelId="{A2C2CAA7-1799-47E5-8D00-B2D7AF40B817}" type="presOf" srcId="{F8AB6638-CF37-4266-B6F2-022189947069}" destId="{0232A9DB-95C7-484D-AB9E-A36B8A4FABC8}" srcOrd="0" destOrd="0" presId="urn:microsoft.com/office/officeart/2005/8/layout/vList2"/>
    <dgm:cxn modelId="{EDE25E2F-0C36-4720-AFEA-9633856936F7}" srcId="{6A2B471F-EE7F-40CE-817D-99C2E4F1B4D2}" destId="{3A2986FF-AF1A-4249-8FEF-5ACF63410FBB}" srcOrd="1" destOrd="0" parTransId="{7D513105-631F-459F-8CB6-FB101D0CA566}" sibTransId="{F45016BA-3E04-4A63-83E8-CC8E7360B933}"/>
    <dgm:cxn modelId="{83B6CA9B-5384-41C6-80E3-F9B932994B42}" type="presOf" srcId="{CA6CD07F-12E1-449C-A2D9-22DA2D2AE58A}" destId="{8323B086-6F07-4F26-BCA2-9E86BBDF83D4}" srcOrd="0" destOrd="0" presId="urn:microsoft.com/office/officeart/2005/8/layout/vList2"/>
    <dgm:cxn modelId="{22520D87-AC70-4023-97EE-86B7329E1D99}" srcId="{6A2B471F-EE7F-40CE-817D-99C2E4F1B4D2}" destId="{CA6CD07F-12E1-449C-A2D9-22DA2D2AE58A}" srcOrd="0" destOrd="0" parTransId="{C2EAA0C5-D4F6-4F37-B6CE-A4E1F7D769DE}" sibTransId="{960DD65A-82C9-4D84-AA31-27037363724D}"/>
    <dgm:cxn modelId="{12796402-661D-4E26-B210-0F3EC21050AD}" type="presParOf" srcId="{C0D13976-6D08-4626-8E37-E047B65FCF98}" destId="{8323B086-6F07-4F26-BCA2-9E86BBDF83D4}" srcOrd="0" destOrd="0" presId="urn:microsoft.com/office/officeart/2005/8/layout/vList2"/>
    <dgm:cxn modelId="{2D70FBF7-9F1C-4FB8-BD18-EF074EB8E69F}" type="presParOf" srcId="{C0D13976-6D08-4626-8E37-E047B65FCF98}" destId="{002B6E5B-CE52-4E6C-A270-DE958CDCE9E1}" srcOrd="1" destOrd="0" presId="urn:microsoft.com/office/officeart/2005/8/layout/vList2"/>
    <dgm:cxn modelId="{B8D69F4A-CF6A-4D07-9E63-1634EC3FB844}" type="presParOf" srcId="{C0D13976-6D08-4626-8E37-E047B65FCF98}" destId="{8DF8059D-8382-421F-9843-44C599802FEA}" srcOrd="2" destOrd="0" presId="urn:microsoft.com/office/officeart/2005/8/layout/vList2"/>
    <dgm:cxn modelId="{258DAB69-F7A1-4D3F-B5B8-7A8003A5550D}" type="presParOf" srcId="{C0D13976-6D08-4626-8E37-E047B65FCF98}" destId="{3D88FA0B-7850-410D-949D-C2BA1924901B}" srcOrd="3" destOrd="0" presId="urn:microsoft.com/office/officeart/2005/8/layout/vList2"/>
    <dgm:cxn modelId="{FEBC659E-1A73-4F00-8BBB-3B581A54C0A5}" type="presParOf" srcId="{C0D13976-6D08-4626-8E37-E047B65FCF98}" destId="{0232A9DB-95C7-484D-AB9E-A36B8A4FABC8}" srcOrd="4" destOrd="0" presId="urn:microsoft.com/office/officeart/2005/8/layout/vList2"/>
    <dgm:cxn modelId="{C31475EF-913A-48E1-9260-EB91C288C71E}" type="presParOf" srcId="{C0D13976-6D08-4626-8E37-E047B65FCF98}" destId="{500323E3-166E-4015-8E9F-0D7BF0DA9234}" srcOrd="5" destOrd="0" presId="urn:microsoft.com/office/officeart/2005/8/layout/vList2"/>
    <dgm:cxn modelId="{A13F4F05-4C1F-4388-8ED3-5C0B5EA0A19E}" type="presParOf" srcId="{C0D13976-6D08-4626-8E37-E047B65FCF98}" destId="{3C6DC0EA-673E-4320-BAFD-F71EA1AED3E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BF5D0C5-B11F-4508-8F0F-85A8940BB55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6C2F6EF-78DC-4A6F-A58A-62496D650931}">
      <dgm:prSet/>
      <dgm:spPr/>
      <dgm:t>
        <a:bodyPr/>
        <a:lstStyle/>
        <a:p>
          <a:pPr rtl="0"/>
          <a:r>
            <a:rPr lang="cs-CZ" b="1" smtClean="0"/>
            <a:t>Fáze šoku a popření: </a:t>
          </a:r>
          <a:r>
            <a:rPr lang="cs-CZ" smtClean="0"/>
            <a:t>projev obranného mechanismu, informace je subjektivně nepřijatelná, rodiče zpravidla nemají zájem o další informace</a:t>
          </a:r>
          <a:endParaRPr lang="cs-CZ"/>
        </a:p>
      </dgm:t>
    </dgm:pt>
    <dgm:pt modelId="{5ABB45A3-C462-48EA-8275-17359D95BAA4}" type="parTrans" cxnId="{2E9EA525-FBAE-417E-802E-F32B39191C4F}">
      <dgm:prSet/>
      <dgm:spPr/>
      <dgm:t>
        <a:bodyPr/>
        <a:lstStyle/>
        <a:p>
          <a:endParaRPr lang="cs-CZ"/>
        </a:p>
      </dgm:t>
    </dgm:pt>
    <dgm:pt modelId="{9116E3FB-2FE7-4E6E-9AC0-ADFC67677563}" type="sibTrans" cxnId="{2E9EA525-FBAE-417E-802E-F32B39191C4F}">
      <dgm:prSet/>
      <dgm:spPr/>
      <dgm:t>
        <a:bodyPr/>
        <a:lstStyle/>
        <a:p>
          <a:endParaRPr lang="cs-CZ"/>
        </a:p>
      </dgm:t>
    </dgm:pt>
    <dgm:pt modelId="{12A79ED5-39DB-4E8D-B4B1-78EB08E2C4C2}">
      <dgm:prSet/>
      <dgm:spPr/>
      <dgm:t>
        <a:bodyPr/>
        <a:lstStyle/>
        <a:p>
          <a:pPr rtl="0"/>
          <a:r>
            <a:rPr lang="cs-CZ" b="1" smtClean="0"/>
            <a:t>Fáze bezmocnosti: </a:t>
          </a:r>
          <a:r>
            <a:rPr lang="cs-CZ" smtClean="0"/>
            <a:t>rodiče nevědí, co mají dělat, kde hledat pomoc, situaci neumí řešit, pocity viny, studu, hanby, bývají přecitlivělí</a:t>
          </a:r>
          <a:endParaRPr lang="cs-CZ"/>
        </a:p>
      </dgm:t>
    </dgm:pt>
    <dgm:pt modelId="{3B7DE1D2-4F7A-4BC3-B77D-8AE95127BF5F}" type="parTrans" cxnId="{06A1646E-C548-45B8-916C-A5159C787DBD}">
      <dgm:prSet/>
      <dgm:spPr/>
      <dgm:t>
        <a:bodyPr/>
        <a:lstStyle/>
        <a:p>
          <a:endParaRPr lang="cs-CZ"/>
        </a:p>
      </dgm:t>
    </dgm:pt>
    <dgm:pt modelId="{523AE708-A8E7-4991-9934-7B0D7C8AEA39}" type="sibTrans" cxnId="{06A1646E-C548-45B8-916C-A5159C787DBD}">
      <dgm:prSet/>
      <dgm:spPr/>
      <dgm:t>
        <a:bodyPr/>
        <a:lstStyle/>
        <a:p>
          <a:endParaRPr lang="cs-CZ"/>
        </a:p>
      </dgm:t>
    </dgm:pt>
    <dgm:pt modelId="{60361ABD-7FD9-4706-A321-E107CD9111B7}">
      <dgm:prSet/>
      <dgm:spPr/>
      <dgm:t>
        <a:bodyPr/>
        <a:lstStyle/>
        <a:p>
          <a:pPr rtl="0"/>
          <a:r>
            <a:rPr lang="cs-CZ" b="1" smtClean="0"/>
            <a:t>Fáze smlouvání: </a:t>
          </a:r>
          <a:r>
            <a:rPr lang="cs-CZ" smtClean="0"/>
            <a:t>přechodné období, rodiče přijali danou skutečnost, ale snaží se získat zlepšení (např. dítě bude chodit o berlích), často velká únava a vyčerpání z náročné péče</a:t>
          </a:r>
          <a:endParaRPr lang="cs-CZ"/>
        </a:p>
      </dgm:t>
    </dgm:pt>
    <dgm:pt modelId="{0FE6C397-18D3-4177-AC6B-F988E4043FFD}" type="parTrans" cxnId="{FA5425E5-BBA9-44C6-B29B-227452DD1554}">
      <dgm:prSet/>
      <dgm:spPr/>
      <dgm:t>
        <a:bodyPr/>
        <a:lstStyle/>
        <a:p>
          <a:endParaRPr lang="cs-CZ"/>
        </a:p>
      </dgm:t>
    </dgm:pt>
    <dgm:pt modelId="{E01B2E74-6D49-4A16-BB35-E2FBC13952D6}" type="sibTrans" cxnId="{FA5425E5-BBA9-44C6-B29B-227452DD1554}">
      <dgm:prSet/>
      <dgm:spPr/>
      <dgm:t>
        <a:bodyPr/>
        <a:lstStyle/>
        <a:p>
          <a:endParaRPr lang="cs-CZ"/>
        </a:p>
      </dgm:t>
    </dgm:pt>
    <dgm:pt modelId="{0345EBA6-FD5E-4EB7-8FCC-9F1DE890FECB}">
      <dgm:prSet/>
      <dgm:spPr/>
      <dgm:t>
        <a:bodyPr/>
        <a:lstStyle/>
        <a:p>
          <a:pPr rtl="0"/>
          <a:r>
            <a:rPr lang="cs-CZ" b="1" smtClean="0"/>
            <a:t>Fáze postupné adaptace a vyrovnání se s problémem: </a:t>
          </a:r>
          <a:r>
            <a:rPr lang="cs-CZ" smtClean="0"/>
            <a:t>zvýšený zájem o informace, příčina postižení, řešení budoucnosti (předání dítěte do ústavu, opuštění rodiny, upnutí se na povolání, rezignace ad.</a:t>
          </a:r>
          <a:endParaRPr lang="cs-CZ"/>
        </a:p>
      </dgm:t>
    </dgm:pt>
    <dgm:pt modelId="{0F231A2C-04AC-432F-80D7-BC5A88CEA96F}" type="parTrans" cxnId="{DD34BA02-C1D4-4492-BE3F-914C435A52E8}">
      <dgm:prSet/>
      <dgm:spPr/>
      <dgm:t>
        <a:bodyPr/>
        <a:lstStyle/>
        <a:p>
          <a:endParaRPr lang="cs-CZ"/>
        </a:p>
      </dgm:t>
    </dgm:pt>
    <dgm:pt modelId="{589AB12B-F888-43C3-A2D7-BDDE28AE3E30}" type="sibTrans" cxnId="{DD34BA02-C1D4-4492-BE3F-914C435A52E8}">
      <dgm:prSet/>
      <dgm:spPr/>
      <dgm:t>
        <a:bodyPr/>
        <a:lstStyle/>
        <a:p>
          <a:endParaRPr lang="cs-CZ"/>
        </a:p>
      </dgm:t>
    </dgm:pt>
    <dgm:pt modelId="{9762B75E-8D43-4B48-A54E-46DEAAAC7012}">
      <dgm:prSet/>
      <dgm:spPr/>
      <dgm:t>
        <a:bodyPr/>
        <a:lstStyle/>
        <a:p>
          <a:pPr rtl="0"/>
          <a:r>
            <a:rPr lang="cs-CZ" b="1" smtClean="0"/>
            <a:t>Fáze realistického postoje: </a:t>
          </a:r>
          <a:r>
            <a:rPr lang="cs-CZ" smtClean="0"/>
            <a:t>přijetí dítěte takového, jaké je, reorganizace prostředí, životní úkol – výzva</a:t>
          </a:r>
          <a:endParaRPr lang="cs-CZ"/>
        </a:p>
      </dgm:t>
    </dgm:pt>
    <dgm:pt modelId="{6099EF7F-7261-457A-BBB7-0AE81A2B5C8E}" type="parTrans" cxnId="{8A569CC5-A3CD-4B7D-9971-FE6F97B7B77B}">
      <dgm:prSet/>
      <dgm:spPr/>
      <dgm:t>
        <a:bodyPr/>
        <a:lstStyle/>
        <a:p>
          <a:endParaRPr lang="cs-CZ"/>
        </a:p>
      </dgm:t>
    </dgm:pt>
    <dgm:pt modelId="{3FDFA3CE-6723-4DD8-975A-7805F6625CAA}" type="sibTrans" cxnId="{8A569CC5-A3CD-4B7D-9971-FE6F97B7B77B}">
      <dgm:prSet/>
      <dgm:spPr/>
      <dgm:t>
        <a:bodyPr/>
        <a:lstStyle/>
        <a:p>
          <a:endParaRPr lang="cs-CZ"/>
        </a:p>
      </dgm:t>
    </dgm:pt>
    <dgm:pt modelId="{496B456A-041B-4646-96C1-8F2FDFAD678B}" type="pres">
      <dgm:prSet presAssocID="{2BF5D0C5-B11F-4508-8F0F-85A8940BB559}" presName="linear" presStyleCnt="0">
        <dgm:presLayoutVars>
          <dgm:animLvl val="lvl"/>
          <dgm:resizeHandles val="exact"/>
        </dgm:presLayoutVars>
      </dgm:prSet>
      <dgm:spPr/>
    </dgm:pt>
    <dgm:pt modelId="{CA21F5C5-62BC-42FD-A946-0865E504C820}" type="pres">
      <dgm:prSet presAssocID="{D6C2F6EF-78DC-4A6F-A58A-62496D65093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DDF5E29-594F-4EE4-A27C-96DC0F90B42D}" type="pres">
      <dgm:prSet presAssocID="{9116E3FB-2FE7-4E6E-9AC0-ADFC67677563}" presName="spacer" presStyleCnt="0"/>
      <dgm:spPr/>
    </dgm:pt>
    <dgm:pt modelId="{C341D5A6-89DB-4DBB-A873-37C089F2EE18}" type="pres">
      <dgm:prSet presAssocID="{12A79ED5-39DB-4E8D-B4B1-78EB08E2C4C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E43D1C3-3599-4E0B-8C76-2964CA8C6E34}" type="pres">
      <dgm:prSet presAssocID="{523AE708-A8E7-4991-9934-7B0D7C8AEA39}" presName="spacer" presStyleCnt="0"/>
      <dgm:spPr/>
    </dgm:pt>
    <dgm:pt modelId="{A80247C1-CA76-44C4-8677-3F13980B3C5C}" type="pres">
      <dgm:prSet presAssocID="{60361ABD-7FD9-4706-A321-E107CD9111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3FA28BD-B5AE-4824-9FB5-D8E0E6627DCA}" type="pres">
      <dgm:prSet presAssocID="{E01B2E74-6D49-4A16-BB35-E2FBC13952D6}" presName="spacer" presStyleCnt="0"/>
      <dgm:spPr/>
    </dgm:pt>
    <dgm:pt modelId="{6C3D7A0B-2639-46C1-A02A-B9E6B2EC4309}" type="pres">
      <dgm:prSet presAssocID="{0345EBA6-FD5E-4EB7-8FCC-9F1DE890FEC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C3611EC-4403-4F8C-B619-983B639034CF}" type="pres">
      <dgm:prSet presAssocID="{589AB12B-F888-43C3-A2D7-BDDE28AE3E30}" presName="spacer" presStyleCnt="0"/>
      <dgm:spPr/>
    </dgm:pt>
    <dgm:pt modelId="{2EF390E1-729E-4818-876A-02B08283B4D2}" type="pres">
      <dgm:prSet presAssocID="{9762B75E-8D43-4B48-A54E-46DEAAAC701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D34BA02-C1D4-4492-BE3F-914C435A52E8}" srcId="{2BF5D0C5-B11F-4508-8F0F-85A8940BB559}" destId="{0345EBA6-FD5E-4EB7-8FCC-9F1DE890FECB}" srcOrd="3" destOrd="0" parTransId="{0F231A2C-04AC-432F-80D7-BC5A88CEA96F}" sibTransId="{589AB12B-F888-43C3-A2D7-BDDE28AE3E30}"/>
    <dgm:cxn modelId="{69B22783-2E11-459F-ACE3-66E3B0D0218F}" type="presOf" srcId="{9762B75E-8D43-4B48-A54E-46DEAAAC7012}" destId="{2EF390E1-729E-4818-876A-02B08283B4D2}" srcOrd="0" destOrd="0" presId="urn:microsoft.com/office/officeart/2005/8/layout/vList2"/>
    <dgm:cxn modelId="{2DF9E838-BC82-44EC-84D3-FF04D9C2087E}" type="presOf" srcId="{0345EBA6-FD5E-4EB7-8FCC-9F1DE890FECB}" destId="{6C3D7A0B-2639-46C1-A02A-B9E6B2EC4309}" srcOrd="0" destOrd="0" presId="urn:microsoft.com/office/officeart/2005/8/layout/vList2"/>
    <dgm:cxn modelId="{2E9EA525-FBAE-417E-802E-F32B39191C4F}" srcId="{2BF5D0C5-B11F-4508-8F0F-85A8940BB559}" destId="{D6C2F6EF-78DC-4A6F-A58A-62496D650931}" srcOrd="0" destOrd="0" parTransId="{5ABB45A3-C462-48EA-8275-17359D95BAA4}" sibTransId="{9116E3FB-2FE7-4E6E-9AC0-ADFC67677563}"/>
    <dgm:cxn modelId="{170CBCB7-5C54-4F1D-AA7A-6F678BCEF75D}" type="presOf" srcId="{2BF5D0C5-B11F-4508-8F0F-85A8940BB559}" destId="{496B456A-041B-4646-96C1-8F2FDFAD678B}" srcOrd="0" destOrd="0" presId="urn:microsoft.com/office/officeart/2005/8/layout/vList2"/>
    <dgm:cxn modelId="{E83DBB1B-9DD2-4BE2-9853-EAB09A527A10}" type="presOf" srcId="{60361ABD-7FD9-4706-A321-E107CD9111B7}" destId="{A80247C1-CA76-44C4-8677-3F13980B3C5C}" srcOrd="0" destOrd="0" presId="urn:microsoft.com/office/officeart/2005/8/layout/vList2"/>
    <dgm:cxn modelId="{DC086312-8D50-4E79-931F-BD3839969EDF}" type="presOf" srcId="{12A79ED5-39DB-4E8D-B4B1-78EB08E2C4C2}" destId="{C341D5A6-89DB-4DBB-A873-37C089F2EE18}" srcOrd="0" destOrd="0" presId="urn:microsoft.com/office/officeart/2005/8/layout/vList2"/>
    <dgm:cxn modelId="{8A569CC5-A3CD-4B7D-9971-FE6F97B7B77B}" srcId="{2BF5D0C5-B11F-4508-8F0F-85A8940BB559}" destId="{9762B75E-8D43-4B48-A54E-46DEAAAC7012}" srcOrd="4" destOrd="0" parTransId="{6099EF7F-7261-457A-BBB7-0AE81A2B5C8E}" sibTransId="{3FDFA3CE-6723-4DD8-975A-7805F6625CAA}"/>
    <dgm:cxn modelId="{06A1646E-C548-45B8-916C-A5159C787DBD}" srcId="{2BF5D0C5-B11F-4508-8F0F-85A8940BB559}" destId="{12A79ED5-39DB-4E8D-B4B1-78EB08E2C4C2}" srcOrd="1" destOrd="0" parTransId="{3B7DE1D2-4F7A-4BC3-B77D-8AE95127BF5F}" sibTransId="{523AE708-A8E7-4991-9934-7B0D7C8AEA39}"/>
    <dgm:cxn modelId="{9309AF15-096F-48C8-83F7-57962B0FD982}" type="presOf" srcId="{D6C2F6EF-78DC-4A6F-A58A-62496D650931}" destId="{CA21F5C5-62BC-42FD-A946-0865E504C820}" srcOrd="0" destOrd="0" presId="urn:microsoft.com/office/officeart/2005/8/layout/vList2"/>
    <dgm:cxn modelId="{FA5425E5-BBA9-44C6-B29B-227452DD1554}" srcId="{2BF5D0C5-B11F-4508-8F0F-85A8940BB559}" destId="{60361ABD-7FD9-4706-A321-E107CD9111B7}" srcOrd="2" destOrd="0" parTransId="{0FE6C397-18D3-4177-AC6B-F988E4043FFD}" sibTransId="{E01B2E74-6D49-4A16-BB35-E2FBC13952D6}"/>
    <dgm:cxn modelId="{E63109FF-9927-4FA3-9441-12F9B285D839}" type="presParOf" srcId="{496B456A-041B-4646-96C1-8F2FDFAD678B}" destId="{CA21F5C5-62BC-42FD-A946-0865E504C820}" srcOrd="0" destOrd="0" presId="urn:microsoft.com/office/officeart/2005/8/layout/vList2"/>
    <dgm:cxn modelId="{C792314A-6B7C-4834-B8F3-96381A89C41D}" type="presParOf" srcId="{496B456A-041B-4646-96C1-8F2FDFAD678B}" destId="{3DDF5E29-594F-4EE4-A27C-96DC0F90B42D}" srcOrd="1" destOrd="0" presId="urn:microsoft.com/office/officeart/2005/8/layout/vList2"/>
    <dgm:cxn modelId="{77E120D0-98D5-4ECD-91FD-8971FAAA3D5A}" type="presParOf" srcId="{496B456A-041B-4646-96C1-8F2FDFAD678B}" destId="{C341D5A6-89DB-4DBB-A873-37C089F2EE18}" srcOrd="2" destOrd="0" presId="urn:microsoft.com/office/officeart/2005/8/layout/vList2"/>
    <dgm:cxn modelId="{A910F2ED-7608-4096-8689-C53DDC483286}" type="presParOf" srcId="{496B456A-041B-4646-96C1-8F2FDFAD678B}" destId="{9E43D1C3-3599-4E0B-8C76-2964CA8C6E34}" srcOrd="3" destOrd="0" presId="urn:microsoft.com/office/officeart/2005/8/layout/vList2"/>
    <dgm:cxn modelId="{DE913D4B-AC01-4BC0-9CFB-F0981CF48BEB}" type="presParOf" srcId="{496B456A-041B-4646-96C1-8F2FDFAD678B}" destId="{A80247C1-CA76-44C4-8677-3F13980B3C5C}" srcOrd="4" destOrd="0" presId="urn:microsoft.com/office/officeart/2005/8/layout/vList2"/>
    <dgm:cxn modelId="{5E27F085-8ACB-45A5-8D1D-0BE74BE0D4B8}" type="presParOf" srcId="{496B456A-041B-4646-96C1-8F2FDFAD678B}" destId="{93FA28BD-B5AE-4824-9FB5-D8E0E6627DCA}" srcOrd="5" destOrd="0" presId="urn:microsoft.com/office/officeart/2005/8/layout/vList2"/>
    <dgm:cxn modelId="{FC05D770-8D29-4F3B-8234-0F14699C3AE8}" type="presParOf" srcId="{496B456A-041B-4646-96C1-8F2FDFAD678B}" destId="{6C3D7A0B-2639-46C1-A02A-B9E6B2EC4309}" srcOrd="6" destOrd="0" presId="urn:microsoft.com/office/officeart/2005/8/layout/vList2"/>
    <dgm:cxn modelId="{FE9B713E-01A3-461F-AD6C-DB6DB59C2AB7}" type="presParOf" srcId="{496B456A-041B-4646-96C1-8F2FDFAD678B}" destId="{AC3611EC-4403-4F8C-B619-983B639034CF}" srcOrd="7" destOrd="0" presId="urn:microsoft.com/office/officeart/2005/8/layout/vList2"/>
    <dgm:cxn modelId="{3A1342E8-B107-44D1-AD5B-7A86E4F032D8}" type="presParOf" srcId="{496B456A-041B-4646-96C1-8F2FDFAD678B}" destId="{2EF390E1-729E-4818-876A-02B08283B4D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BD505-0687-4B53-983A-CBBAA9D35A9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2954D4E-E7C2-4F55-B9CD-B4439B91DA08}">
      <dgm:prSet/>
      <dgm:spPr/>
      <dgm:t>
        <a:bodyPr/>
        <a:lstStyle/>
        <a:p>
          <a:pPr rtl="0"/>
          <a:r>
            <a:rPr lang="cs-CZ" b="1" smtClean="0"/>
            <a:t>Materiálně - ekonomické faktory rodinného prostředí </a:t>
          </a:r>
          <a:endParaRPr lang="cs-CZ"/>
        </a:p>
      </dgm:t>
    </dgm:pt>
    <dgm:pt modelId="{10E9F668-7A60-46F3-8F0A-5A55C1D6B4E6}" type="parTrans" cxnId="{882FA409-85AA-4178-8B1E-46FBABA0E16A}">
      <dgm:prSet/>
      <dgm:spPr/>
      <dgm:t>
        <a:bodyPr/>
        <a:lstStyle/>
        <a:p>
          <a:endParaRPr lang="cs-CZ"/>
        </a:p>
      </dgm:t>
    </dgm:pt>
    <dgm:pt modelId="{C4A0A2BD-73F4-45BC-B386-F39B0BB2046A}" type="sibTrans" cxnId="{882FA409-85AA-4178-8B1E-46FBABA0E16A}">
      <dgm:prSet/>
      <dgm:spPr/>
      <dgm:t>
        <a:bodyPr/>
        <a:lstStyle/>
        <a:p>
          <a:endParaRPr lang="cs-CZ"/>
        </a:p>
      </dgm:t>
    </dgm:pt>
    <dgm:pt modelId="{6A810E6A-C736-4407-8285-265262EAAAAD}">
      <dgm:prSet/>
      <dgm:spPr/>
      <dgm:t>
        <a:bodyPr/>
        <a:lstStyle/>
        <a:p>
          <a:pPr rtl="0"/>
          <a:r>
            <a:rPr lang="cs-CZ" smtClean="0"/>
            <a:t>- otázka zařazení rodiny a jejích aktivit do ekonomického makrosystému společnosti</a:t>
          </a:r>
          <a:endParaRPr lang="cs-CZ"/>
        </a:p>
      </dgm:t>
    </dgm:pt>
    <dgm:pt modelId="{36BD1DCF-58E9-417B-B9F0-F6C8C8C12A53}" type="parTrans" cxnId="{F4360475-0AF4-459E-BAB6-2727C4FDE089}">
      <dgm:prSet/>
      <dgm:spPr/>
      <dgm:t>
        <a:bodyPr/>
        <a:lstStyle/>
        <a:p>
          <a:endParaRPr lang="cs-CZ"/>
        </a:p>
      </dgm:t>
    </dgm:pt>
    <dgm:pt modelId="{556239B2-74A4-4AFE-ABE8-B5B0748D884A}" type="sibTrans" cxnId="{F4360475-0AF4-459E-BAB6-2727C4FDE089}">
      <dgm:prSet/>
      <dgm:spPr/>
      <dgm:t>
        <a:bodyPr/>
        <a:lstStyle/>
        <a:p>
          <a:endParaRPr lang="cs-CZ"/>
        </a:p>
      </dgm:t>
    </dgm:pt>
    <dgm:pt modelId="{9919EC5A-EDD5-4633-BFB9-15640ECBBC22}">
      <dgm:prSet/>
      <dgm:spPr/>
      <dgm:t>
        <a:bodyPr/>
        <a:lstStyle/>
        <a:p>
          <a:pPr rtl="0"/>
          <a:r>
            <a:rPr lang="cs-CZ" smtClean="0"/>
            <a:t>- individuální spotřeba rodiny jako součást životního způsobu rodiny a z toho plynoucí aspekty</a:t>
          </a:r>
          <a:endParaRPr lang="cs-CZ"/>
        </a:p>
      </dgm:t>
    </dgm:pt>
    <dgm:pt modelId="{B49ECC42-5EA5-4CC3-ACB5-942E8D6DEF6D}" type="parTrans" cxnId="{CAFF0BE7-AF19-4EAA-A35E-C5584B1DA4D4}">
      <dgm:prSet/>
      <dgm:spPr/>
      <dgm:t>
        <a:bodyPr/>
        <a:lstStyle/>
        <a:p>
          <a:endParaRPr lang="cs-CZ"/>
        </a:p>
      </dgm:t>
    </dgm:pt>
    <dgm:pt modelId="{6882B19B-1DC1-469E-8F77-6DA3849C6612}" type="sibTrans" cxnId="{CAFF0BE7-AF19-4EAA-A35E-C5584B1DA4D4}">
      <dgm:prSet/>
      <dgm:spPr/>
      <dgm:t>
        <a:bodyPr/>
        <a:lstStyle/>
        <a:p>
          <a:endParaRPr lang="cs-CZ"/>
        </a:p>
      </dgm:t>
    </dgm:pt>
    <dgm:pt modelId="{BE10ABFD-E975-4D6D-87FB-1497FF4631ED}">
      <dgm:prSet/>
      <dgm:spPr/>
      <dgm:t>
        <a:bodyPr/>
        <a:lstStyle/>
        <a:p>
          <a:pPr rtl="0"/>
          <a:r>
            <a:rPr lang="cs-CZ" smtClean="0"/>
            <a:t>- problematika zaměstnanosti rodičů, otců i matek a vliv této skutečnosti na děti</a:t>
          </a:r>
          <a:endParaRPr lang="cs-CZ"/>
        </a:p>
      </dgm:t>
    </dgm:pt>
    <dgm:pt modelId="{8DD52895-824C-4193-AE6E-F9D3FAD775A3}" type="parTrans" cxnId="{8728BB11-FDAF-4C2A-BD01-8A2A0FC91429}">
      <dgm:prSet/>
      <dgm:spPr/>
      <dgm:t>
        <a:bodyPr/>
        <a:lstStyle/>
        <a:p>
          <a:endParaRPr lang="cs-CZ"/>
        </a:p>
      </dgm:t>
    </dgm:pt>
    <dgm:pt modelId="{29754678-C216-4653-B118-53418F8B40E1}" type="sibTrans" cxnId="{8728BB11-FDAF-4C2A-BD01-8A2A0FC91429}">
      <dgm:prSet/>
      <dgm:spPr/>
      <dgm:t>
        <a:bodyPr/>
        <a:lstStyle/>
        <a:p>
          <a:endParaRPr lang="cs-CZ"/>
        </a:p>
      </dgm:t>
    </dgm:pt>
    <dgm:pt modelId="{2827D989-1B75-4B7A-B5DF-9212B1C5E3AE}">
      <dgm:prSet/>
      <dgm:spPr/>
      <dgm:t>
        <a:bodyPr/>
        <a:lstStyle/>
        <a:p>
          <a:pPr rtl="0"/>
          <a:r>
            <a:rPr lang="cs-CZ" smtClean="0"/>
            <a:t>- vliv techniky a technických prostředků na život současné rodiny a některé další otázky, </a:t>
          </a:r>
          <a:endParaRPr lang="cs-CZ"/>
        </a:p>
      </dgm:t>
    </dgm:pt>
    <dgm:pt modelId="{B4DE1136-8885-4913-A4C4-C6A279CB33DE}" type="parTrans" cxnId="{A2643BDB-ABF5-4787-9997-2DD678B3C993}">
      <dgm:prSet/>
      <dgm:spPr/>
      <dgm:t>
        <a:bodyPr/>
        <a:lstStyle/>
        <a:p>
          <a:endParaRPr lang="cs-CZ"/>
        </a:p>
      </dgm:t>
    </dgm:pt>
    <dgm:pt modelId="{2E21A403-B331-40AF-B1FD-040853DB2C6F}" type="sibTrans" cxnId="{A2643BDB-ABF5-4787-9997-2DD678B3C993}">
      <dgm:prSet/>
      <dgm:spPr/>
      <dgm:t>
        <a:bodyPr/>
        <a:lstStyle/>
        <a:p>
          <a:endParaRPr lang="cs-CZ"/>
        </a:p>
      </dgm:t>
    </dgm:pt>
    <dgm:pt modelId="{5F2BCB99-3A80-41D2-9DCF-792BDA883EDF}">
      <dgm:prSet/>
      <dgm:spPr/>
      <dgm:t>
        <a:bodyPr/>
        <a:lstStyle/>
        <a:p>
          <a:pPr rtl="0"/>
          <a:r>
            <a:rPr lang="cs-CZ" smtClean="0"/>
            <a:t>např. materiální podmínky pro zájmovou činnost dětí, pro přípravu dětí do školy a podobně</a:t>
          </a:r>
          <a:endParaRPr lang="cs-CZ"/>
        </a:p>
      </dgm:t>
    </dgm:pt>
    <dgm:pt modelId="{AA3EAEAE-60C0-4CCF-BE42-18AC11168167}" type="parTrans" cxnId="{D812B26F-9776-4EA6-999C-A28BB81FC61B}">
      <dgm:prSet/>
      <dgm:spPr/>
      <dgm:t>
        <a:bodyPr/>
        <a:lstStyle/>
        <a:p>
          <a:endParaRPr lang="cs-CZ"/>
        </a:p>
      </dgm:t>
    </dgm:pt>
    <dgm:pt modelId="{F2C1A1C4-42CC-47A0-B9C3-5BD0A97E7031}" type="sibTrans" cxnId="{D812B26F-9776-4EA6-999C-A28BB81FC61B}">
      <dgm:prSet/>
      <dgm:spPr/>
      <dgm:t>
        <a:bodyPr/>
        <a:lstStyle/>
        <a:p>
          <a:endParaRPr lang="cs-CZ"/>
        </a:p>
      </dgm:t>
    </dgm:pt>
    <dgm:pt modelId="{5A776ECF-B89C-412A-9308-34374E30ADF0}" type="pres">
      <dgm:prSet presAssocID="{8F3BD505-0687-4B53-983A-CBBAA9D35A99}" presName="linear" presStyleCnt="0">
        <dgm:presLayoutVars>
          <dgm:animLvl val="lvl"/>
          <dgm:resizeHandles val="exact"/>
        </dgm:presLayoutVars>
      </dgm:prSet>
      <dgm:spPr/>
    </dgm:pt>
    <dgm:pt modelId="{11F3629D-0F4B-4C69-B42F-38C744B2803A}" type="pres">
      <dgm:prSet presAssocID="{02954D4E-E7C2-4F55-B9CD-B4439B91DA0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A0BD5F8-5F00-4572-A42F-45B302B308C0}" type="pres">
      <dgm:prSet presAssocID="{C4A0A2BD-73F4-45BC-B386-F39B0BB2046A}" presName="spacer" presStyleCnt="0"/>
      <dgm:spPr/>
    </dgm:pt>
    <dgm:pt modelId="{E961F7FA-2641-4A30-A8F0-6075495E1449}" type="pres">
      <dgm:prSet presAssocID="{6A810E6A-C736-4407-8285-265262EAAAA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5271790-2382-4672-A37D-9C89669ED24C}" type="pres">
      <dgm:prSet presAssocID="{556239B2-74A4-4AFE-ABE8-B5B0748D884A}" presName="spacer" presStyleCnt="0"/>
      <dgm:spPr/>
    </dgm:pt>
    <dgm:pt modelId="{009C4C3E-7624-4C86-9C71-B34C511588B3}" type="pres">
      <dgm:prSet presAssocID="{9919EC5A-EDD5-4633-BFB9-15640ECBBC2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5FCF77F-064F-438B-B83E-4BD88C2F5C8F}" type="pres">
      <dgm:prSet presAssocID="{6882B19B-1DC1-469E-8F77-6DA3849C6612}" presName="spacer" presStyleCnt="0"/>
      <dgm:spPr/>
    </dgm:pt>
    <dgm:pt modelId="{133001B7-ABA9-4CD6-B4B7-AC483D3D2001}" type="pres">
      <dgm:prSet presAssocID="{BE10ABFD-E975-4D6D-87FB-1497FF4631E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2EADA79-F94E-45E2-A51F-A03DDA9BAB48}" type="pres">
      <dgm:prSet presAssocID="{29754678-C216-4653-B118-53418F8B40E1}" presName="spacer" presStyleCnt="0"/>
      <dgm:spPr/>
    </dgm:pt>
    <dgm:pt modelId="{C6F0D6FB-CDE8-4EA3-806D-1970A3DD60CF}" type="pres">
      <dgm:prSet presAssocID="{2827D989-1B75-4B7A-B5DF-9212B1C5E3A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93D490C-BB7F-477E-A32F-59CB78B584C3}" type="pres">
      <dgm:prSet presAssocID="{2E21A403-B331-40AF-B1FD-040853DB2C6F}" presName="spacer" presStyleCnt="0"/>
      <dgm:spPr/>
    </dgm:pt>
    <dgm:pt modelId="{FC6C5343-92BE-4D65-982D-FC9ECC9B04A5}" type="pres">
      <dgm:prSet presAssocID="{5F2BCB99-3A80-41D2-9DCF-792BDA883ED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AFF0BE7-AF19-4EAA-A35E-C5584B1DA4D4}" srcId="{8F3BD505-0687-4B53-983A-CBBAA9D35A99}" destId="{9919EC5A-EDD5-4633-BFB9-15640ECBBC22}" srcOrd="2" destOrd="0" parTransId="{B49ECC42-5EA5-4CC3-ACB5-942E8D6DEF6D}" sibTransId="{6882B19B-1DC1-469E-8F77-6DA3849C6612}"/>
    <dgm:cxn modelId="{B6AB4839-E0A9-4994-8EDD-CE8C6669464F}" type="presOf" srcId="{5F2BCB99-3A80-41D2-9DCF-792BDA883EDF}" destId="{FC6C5343-92BE-4D65-982D-FC9ECC9B04A5}" srcOrd="0" destOrd="0" presId="urn:microsoft.com/office/officeart/2005/8/layout/vList2"/>
    <dgm:cxn modelId="{F4360475-0AF4-459E-BAB6-2727C4FDE089}" srcId="{8F3BD505-0687-4B53-983A-CBBAA9D35A99}" destId="{6A810E6A-C736-4407-8285-265262EAAAAD}" srcOrd="1" destOrd="0" parTransId="{36BD1DCF-58E9-417B-B9F0-F6C8C8C12A53}" sibTransId="{556239B2-74A4-4AFE-ABE8-B5B0748D884A}"/>
    <dgm:cxn modelId="{9C9DCD89-8459-4C57-A1F4-00EE24B238D6}" type="presOf" srcId="{02954D4E-E7C2-4F55-B9CD-B4439B91DA08}" destId="{11F3629D-0F4B-4C69-B42F-38C744B2803A}" srcOrd="0" destOrd="0" presId="urn:microsoft.com/office/officeart/2005/8/layout/vList2"/>
    <dgm:cxn modelId="{9CBC3AEC-C49C-485D-8160-C5CB417A29E6}" type="presOf" srcId="{8F3BD505-0687-4B53-983A-CBBAA9D35A99}" destId="{5A776ECF-B89C-412A-9308-34374E30ADF0}" srcOrd="0" destOrd="0" presId="urn:microsoft.com/office/officeart/2005/8/layout/vList2"/>
    <dgm:cxn modelId="{8728BB11-FDAF-4C2A-BD01-8A2A0FC91429}" srcId="{8F3BD505-0687-4B53-983A-CBBAA9D35A99}" destId="{BE10ABFD-E975-4D6D-87FB-1497FF4631ED}" srcOrd="3" destOrd="0" parTransId="{8DD52895-824C-4193-AE6E-F9D3FAD775A3}" sibTransId="{29754678-C216-4653-B118-53418F8B40E1}"/>
    <dgm:cxn modelId="{127A3955-4E0A-4C60-BECF-EC10C381905C}" type="presOf" srcId="{9919EC5A-EDD5-4633-BFB9-15640ECBBC22}" destId="{009C4C3E-7624-4C86-9C71-B34C511588B3}" srcOrd="0" destOrd="0" presId="urn:microsoft.com/office/officeart/2005/8/layout/vList2"/>
    <dgm:cxn modelId="{A2643BDB-ABF5-4787-9997-2DD678B3C993}" srcId="{8F3BD505-0687-4B53-983A-CBBAA9D35A99}" destId="{2827D989-1B75-4B7A-B5DF-9212B1C5E3AE}" srcOrd="4" destOrd="0" parTransId="{B4DE1136-8885-4913-A4C4-C6A279CB33DE}" sibTransId="{2E21A403-B331-40AF-B1FD-040853DB2C6F}"/>
    <dgm:cxn modelId="{882FA409-85AA-4178-8B1E-46FBABA0E16A}" srcId="{8F3BD505-0687-4B53-983A-CBBAA9D35A99}" destId="{02954D4E-E7C2-4F55-B9CD-B4439B91DA08}" srcOrd="0" destOrd="0" parTransId="{10E9F668-7A60-46F3-8F0A-5A55C1D6B4E6}" sibTransId="{C4A0A2BD-73F4-45BC-B386-F39B0BB2046A}"/>
    <dgm:cxn modelId="{1AB5370E-6397-41B4-80D8-A6218F7952B3}" type="presOf" srcId="{BE10ABFD-E975-4D6D-87FB-1497FF4631ED}" destId="{133001B7-ABA9-4CD6-B4B7-AC483D3D2001}" srcOrd="0" destOrd="0" presId="urn:microsoft.com/office/officeart/2005/8/layout/vList2"/>
    <dgm:cxn modelId="{D812B26F-9776-4EA6-999C-A28BB81FC61B}" srcId="{8F3BD505-0687-4B53-983A-CBBAA9D35A99}" destId="{5F2BCB99-3A80-41D2-9DCF-792BDA883EDF}" srcOrd="5" destOrd="0" parTransId="{AA3EAEAE-60C0-4CCF-BE42-18AC11168167}" sibTransId="{F2C1A1C4-42CC-47A0-B9C3-5BD0A97E7031}"/>
    <dgm:cxn modelId="{07E84A55-3B5F-45BE-853F-2E6CEB429FB9}" type="presOf" srcId="{2827D989-1B75-4B7A-B5DF-9212B1C5E3AE}" destId="{C6F0D6FB-CDE8-4EA3-806D-1970A3DD60CF}" srcOrd="0" destOrd="0" presId="urn:microsoft.com/office/officeart/2005/8/layout/vList2"/>
    <dgm:cxn modelId="{BA29CFE5-07A5-4490-8651-55DC4AF40C89}" type="presOf" srcId="{6A810E6A-C736-4407-8285-265262EAAAAD}" destId="{E961F7FA-2641-4A30-A8F0-6075495E1449}" srcOrd="0" destOrd="0" presId="urn:microsoft.com/office/officeart/2005/8/layout/vList2"/>
    <dgm:cxn modelId="{8FC6730D-163F-4805-871E-A7BE565F8CD0}" type="presParOf" srcId="{5A776ECF-B89C-412A-9308-34374E30ADF0}" destId="{11F3629D-0F4B-4C69-B42F-38C744B2803A}" srcOrd="0" destOrd="0" presId="urn:microsoft.com/office/officeart/2005/8/layout/vList2"/>
    <dgm:cxn modelId="{7DDCE1B3-C702-45A8-9DCF-1BDA11252C44}" type="presParOf" srcId="{5A776ECF-B89C-412A-9308-34374E30ADF0}" destId="{7A0BD5F8-5F00-4572-A42F-45B302B308C0}" srcOrd="1" destOrd="0" presId="urn:microsoft.com/office/officeart/2005/8/layout/vList2"/>
    <dgm:cxn modelId="{75530304-7C5C-49D8-9E2F-A61E188993CB}" type="presParOf" srcId="{5A776ECF-B89C-412A-9308-34374E30ADF0}" destId="{E961F7FA-2641-4A30-A8F0-6075495E1449}" srcOrd="2" destOrd="0" presId="urn:microsoft.com/office/officeart/2005/8/layout/vList2"/>
    <dgm:cxn modelId="{707D553A-3B3D-45EB-9758-84F227558446}" type="presParOf" srcId="{5A776ECF-B89C-412A-9308-34374E30ADF0}" destId="{35271790-2382-4672-A37D-9C89669ED24C}" srcOrd="3" destOrd="0" presId="urn:microsoft.com/office/officeart/2005/8/layout/vList2"/>
    <dgm:cxn modelId="{0DF11A71-F12E-4EBF-915A-41DB391723F5}" type="presParOf" srcId="{5A776ECF-B89C-412A-9308-34374E30ADF0}" destId="{009C4C3E-7624-4C86-9C71-B34C511588B3}" srcOrd="4" destOrd="0" presId="urn:microsoft.com/office/officeart/2005/8/layout/vList2"/>
    <dgm:cxn modelId="{A72689AF-FAB5-4E01-AA72-32E2E05B45D2}" type="presParOf" srcId="{5A776ECF-B89C-412A-9308-34374E30ADF0}" destId="{65FCF77F-064F-438B-B83E-4BD88C2F5C8F}" srcOrd="5" destOrd="0" presId="urn:microsoft.com/office/officeart/2005/8/layout/vList2"/>
    <dgm:cxn modelId="{A9E49550-BBF3-4479-A84B-B8B44A6A0C9E}" type="presParOf" srcId="{5A776ECF-B89C-412A-9308-34374E30ADF0}" destId="{133001B7-ABA9-4CD6-B4B7-AC483D3D2001}" srcOrd="6" destOrd="0" presId="urn:microsoft.com/office/officeart/2005/8/layout/vList2"/>
    <dgm:cxn modelId="{F618B21D-5A67-464D-8246-73A0C98EC377}" type="presParOf" srcId="{5A776ECF-B89C-412A-9308-34374E30ADF0}" destId="{E2EADA79-F94E-45E2-A51F-A03DDA9BAB48}" srcOrd="7" destOrd="0" presId="urn:microsoft.com/office/officeart/2005/8/layout/vList2"/>
    <dgm:cxn modelId="{D7E76F3E-89A3-45CB-81BC-F5B59635AD57}" type="presParOf" srcId="{5A776ECF-B89C-412A-9308-34374E30ADF0}" destId="{C6F0D6FB-CDE8-4EA3-806D-1970A3DD60CF}" srcOrd="8" destOrd="0" presId="urn:microsoft.com/office/officeart/2005/8/layout/vList2"/>
    <dgm:cxn modelId="{CEA8A5B8-2EA0-457E-9D35-BCEAF74A7576}" type="presParOf" srcId="{5A776ECF-B89C-412A-9308-34374E30ADF0}" destId="{893D490C-BB7F-477E-A32F-59CB78B584C3}" srcOrd="9" destOrd="0" presId="urn:microsoft.com/office/officeart/2005/8/layout/vList2"/>
    <dgm:cxn modelId="{486D5778-021E-4A64-AA84-F651EAC7D41C}" type="presParOf" srcId="{5A776ECF-B89C-412A-9308-34374E30ADF0}" destId="{FC6C5343-92BE-4D65-982D-FC9ECC9B04A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3EB41A-74AE-43AF-A76B-1B75D26E1F2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BFA6D23-1331-4B84-AD6F-E94601273051}">
      <dgm:prSet/>
      <dgm:spPr/>
      <dgm:t>
        <a:bodyPr/>
        <a:lstStyle/>
        <a:p>
          <a:pPr rtl="0"/>
          <a:r>
            <a:rPr lang="cs-CZ" smtClean="0"/>
            <a:t>- přirozenou struktura rodiny a aspekty vyplývající z působení otcovského, mateřského, sourozeneckého a prarodičovského,</a:t>
          </a:r>
          <a:endParaRPr lang="cs-CZ"/>
        </a:p>
      </dgm:t>
    </dgm:pt>
    <dgm:pt modelId="{71477415-BC52-4D92-9578-8033001DF0C0}" type="parTrans" cxnId="{52994E4E-476D-4C27-9CFC-B10682457728}">
      <dgm:prSet/>
      <dgm:spPr/>
      <dgm:t>
        <a:bodyPr/>
        <a:lstStyle/>
        <a:p>
          <a:endParaRPr lang="cs-CZ"/>
        </a:p>
      </dgm:t>
    </dgm:pt>
    <dgm:pt modelId="{FDA83F20-577F-44AB-B405-16EAC5602172}" type="sibTrans" cxnId="{52994E4E-476D-4C27-9CFC-B10682457728}">
      <dgm:prSet/>
      <dgm:spPr/>
      <dgm:t>
        <a:bodyPr/>
        <a:lstStyle/>
        <a:p>
          <a:endParaRPr lang="cs-CZ"/>
        </a:p>
      </dgm:t>
    </dgm:pt>
    <dgm:pt modelId="{8173FE3C-B7A2-4061-A726-9FB8D91F5B32}">
      <dgm:prSet/>
      <dgm:spPr/>
      <dgm:t>
        <a:bodyPr/>
        <a:lstStyle/>
        <a:p>
          <a:pPr rtl="0"/>
          <a:r>
            <a:rPr lang="cs-CZ" smtClean="0"/>
            <a:t>- vnitřní stabilita rodiny jako základna emocionální atmosféry rodinného prostředí a předpoklad existence a přirozeného rozvíjení všech dimenzí rodinného života</a:t>
          </a:r>
          <a:endParaRPr lang="cs-CZ"/>
        </a:p>
      </dgm:t>
    </dgm:pt>
    <dgm:pt modelId="{577557BA-EAFD-40F1-802E-5EABC2596AE8}" type="parTrans" cxnId="{2F68DB3B-E92F-4738-BBA9-B5A65D5C5BE2}">
      <dgm:prSet/>
      <dgm:spPr/>
      <dgm:t>
        <a:bodyPr/>
        <a:lstStyle/>
        <a:p>
          <a:endParaRPr lang="cs-CZ"/>
        </a:p>
      </dgm:t>
    </dgm:pt>
    <dgm:pt modelId="{293167EF-1BC9-41D0-B375-3D4D7F65338A}" type="sibTrans" cxnId="{2F68DB3B-E92F-4738-BBA9-B5A65D5C5BE2}">
      <dgm:prSet/>
      <dgm:spPr/>
      <dgm:t>
        <a:bodyPr/>
        <a:lstStyle/>
        <a:p>
          <a:endParaRPr lang="cs-CZ"/>
        </a:p>
      </dgm:t>
    </dgm:pt>
    <dgm:pt modelId="{8E9ED5C6-86A7-468C-9429-96030D1A8E6F}" type="pres">
      <dgm:prSet presAssocID="{2C3EB41A-74AE-43AF-A76B-1B75D26E1F2C}" presName="linear" presStyleCnt="0">
        <dgm:presLayoutVars>
          <dgm:animLvl val="lvl"/>
          <dgm:resizeHandles val="exact"/>
        </dgm:presLayoutVars>
      </dgm:prSet>
      <dgm:spPr/>
    </dgm:pt>
    <dgm:pt modelId="{3BD01B3C-9B63-4AE9-A6EE-85F603DEACF2}" type="pres">
      <dgm:prSet presAssocID="{DBFA6D23-1331-4B84-AD6F-E9460127305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F08347D-8877-421C-AC17-E077B4D62E62}" type="pres">
      <dgm:prSet presAssocID="{FDA83F20-577F-44AB-B405-16EAC5602172}" presName="spacer" presStyleCnt="0"/>
      <dgm:spPr/>
    </dgm:pt>
    <dgm:pt modelId="{B3A1FBA1-E10A-43F5-B41D-55D903A870F5}" type="pres">
      <dgm:prSet presAssocID="{8173FE3C-B7A2-4061-A726-9FB8D91F5B3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F68DB3B-E92F-4738-BBA9-B5A65D5C5BE2}" srcId="{2C3EB41A-74AE-43AF-A76B-1B75D26E1F2C}" destId="{8173FE3C-B7A2-4061-A726-9FB8D91F5B32}" srcOrd="1" destOrd="0" parTransId="{577557BA-EAFD-40F1-802E-5EABC2596AE8}" sibTransId="{293167EF-1BC9-41D0-B375-3D4D7F65338A}"/>
    <dgm:cxn modelId="{52994E4E-476D-4C27-9CFC-B10682457728}" srcId="{2C3EB41A-74AE-43AF-A76B-1B75D26E1F2C}" destId="{DBFA6D23-1331-4B84-AD6F-E94601273051}" srcOrd="0" destOrd="0" parTransId="{71477415-BC52-4D92-9578-8033001DF0C0}" sibTransId="{FDA83F20-577F-44AB-B405-16EAC5602172}"/>
    <dgm:cxn modelId="{6D29FFBB-E0CC-44BB-B384-611F8455C0E7}" type="presOf" srcId="{2C3EB41A-74AE-43AF-A76B-1B75D26E1F2C}" destId="{8E9ED5C6-86A7-468C-9429-96030D1A8E6F}" srcOrd="0" destOrd="0" presId="urn:microsoft.com/office/officeart/2005/8/layout/vList2"/>
    <dgm:cxn modelId="{C24DFA09-D3E7-4770-AFA2-95772F839C93}" type="presOf" srcId="{DBFA6D23-1331-4B84-AD6F-E94601273051}" destId="{3BD01B3C-9B63-4AE9-A6EE-85F603DEACF2}" srcOrd="0" destOrd="0" presId="urn:microsoft.com/office/officeart/2005/8/layout/vList2"/>
    <dgm:cxn modelId="{3359BBCD-6CC2-4243-BE61-A036CC21B55B}" type="presOf" srcId="{8173FE3C-B7A2-4061-A726-9FB8D91F5B32}" destId="{B3A1FBA1-E10A-43F5-B41D-55D903A870F5}" srcOrd="0" destOrd="0" presId="urn:microsoft.com/office/officeart/2005/8/layout/vList2"/>
    <dgm:cxn modelId="{15D25358-F8A5-4DD4-A986-3AE8F8A9DDCD}" type="presParOf" srcId="{8E9ED5C6-86A7-468C-9429-96030D1A8E6F}" destId="{3BD01B3C-9B63-4AE9-A6EE-85F603DEACF2}" srcOrd="0" destOrd="0" presId="urn:microsoft.com/office/officeart/2005/8/layout/vList2"/>
    <dgm:cxn modelId="{C058D388-3E56-4E27-BA1A-5A650113A102}" type="presParOf" srcId="{8E9ED5C6-86A7-468C-9429-96030D1A8E6F}" destId="{7F08347D-8877-421C-AC17-E077B4D62E62}" srcOrd="1" destOrd="0" presId="urn:microsoft.com/office/officeart/2005/8/layout/vList2"/>
    <dgm:cxn modelId="{6AE4101E-8B9A-48D8-B745-83F2B03EEF90}" type="presParOf" srcId="{8E9ED5C6-86A7-468C-9429-96030D1A8E6F}" destId="{B3A1FBA1-E10A-43F5-B41D-55D903A870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5A14AA-0129-458F-A772-26E31B9B658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83806DD-C660-494E-BF06-745A1E2FEDC7}">
      <dgm:prSet/>
      <dgm:spPr/>
      <dgm:t>
        <a:bodyPr/>
        <a:lstStyle/>
        <a:p>
          <a:pPr rtl="0"/>
          <a:r>
            <a:rPr lang="cs-CZ" dirty="0" smtClean="0"/>
            <a:t>- hodnotová orientace a vzdělání rodičů</a:t>
          </a:r>
          <a:endParaRPr lang="cs-CZ" dirty="0"/>
        </a:p>
      </dgm:t>
    </dgm:pt>
    <dgm:pt modelId="{93BB004B-4A64-482C-A7C4-A52CD67AE4FA}" type="parTrans" cxnId="{B57146D9-611C-4679-B704-E0583BC9C0C7}">
      <dgm:prSet/>
      <dgm:spPr/>
      <dgm:t>
        <a:bodyPr/>
        <a:lstStyle/>
        <a:p>
          <a:endParaRPr lang="cs-CZ"/>
        </a:p>
      </dgm:t>
    </dgm:pt>
    <dgm:pt modelId="{71EC3B54-1477-4CB0-9B33-216818C08C1D}" type="sibTrans" cxnId="{B57146D9-611C-4679-B704-E0583BC9C0C7}">
      <dgm:prSet/>
      <dgm:spPr/>
      <dgm:t>
        <a:bodyPr/>
        <a:lstStyle/>
        <a:p>
          <a:endParaRPr lang="cs-CZ"/>
        </a:p>
      </dgm:t>
    </dgm:pt>
    <dgm:pt modelId="{3B98EF98-9EDD-41BD-8D06-516B1EA89DD4}">
      <dgm:prSet/>
      <dgm:spPr/>
      <dgm:t>
        <a:bodyPr/>
        <a:lstStyle/>
        <a:p>
          <a:pPr rtl="0"/>
          <a:r>
            <a:rPr lang="cs-CZ" dirty="0" smtClean="0"/>
            <a:t>- míra pedagogizace rodinného prostředí- patrná například z připravenosti rodiny na výchovu dětí a z účelného využívání pedagogických prostředků v souladu s privátními a společenskými záměry a některé další podmínky, které mají vliv na vytváření postojů dětí k lidem, ke vzdělání, práci, kultuře, politice a vůbec k životu</a:t>
          </a:r>
          <a:endParaRPr lang="cs-CZ" dirty="0"/>
        </a:p>
      </dgm:t>
    </dgm:pt>
    <dgm:pt modelId="{FDA9B7EB-5AB1-49C5-81E3-D28CAC6C6469}" type="parTrans" cxnId="{BAFF9DA0-2658-4FB5-9C25-3D349926006A}">
      <dgm:prSet/>
      <dgm:spPr/>
      <dgm:t>
        <a:bodyPr/>
        <a:lstStyle/>
        <a:p>
          <a:endParaRPr lang="cs-CZ"/>
        </a:p>
      </dgm:t>
    </dgm:pt>
    <dgm:pt modelId="{267F17E8-48D1-4D8F-AAC9-00EA8583EA4A}" type="sibTrans" cxnId="{BAFF9DA0-2658-4FB5-9C25-3D349926006A}">
      <dgm:prSet/>
      <dgm:spPr/>
      <dgm:t>
        <a:bodyPr/>
        <a:lstStyle/>
        <a:p>
          <a:endParaRPr lang="cs-CZ"/>
        </a:p>
      </dgm:t>
    </dgm:pt>
    <dgm:pt modelId="{3B882ADA-28D2-419A-B282-FEEE649B69C9}" type="pres">
      <dgm:prSet presAssocID="{5D5A14AA-0129-458F-A772-26E31B9B6584}" presName="linear" presStyleCnt="0">
        <dgm:presLayoutVars>
          <dgm:animLvl val="lvl"/>
          <dgm:resizeHandles val="exact"/>
        </dgm:presLayoutVars>
      </dgm:prSet>
      <dgm:spPr/>
    </dgm:pt>
    <dgm:pt modelId="{7494900C-41D3-46D8-B577-B3328A1575D1}" type="pres">
      <dgm:prSet presAssocID="{D83806DD-C660-494E-BF06-745A1E2FED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730851-F616-4AB1-AD3A-0F55C6A37D9D}" type="pres">
      <dgm:prSet presAssocID="{71EC3B54-1477-4CB0-9B33-216818C08C1D}" presName="spacer" presStyleCnt="0"/>
      <dgm:spPr/>
    </dgm:pt>
    <dgm:pt modelId="{0FCAE60E-2B06-4123-A359-AA1DED3244B8}" type="pres">
      <dgm:prSet presAssocID="{3B98EF98-9EDD-41BD-8D06-516B1EA89DD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AFF9DA0-2658-4FB5-9C25-3D349926006A}" srcId="{5D5A14AA-0129-458F-A772-26E31B9B6584}" destId="{3B98EF98-9EDD-41BD-8D06-516B1EA89DD4}" srcOrd="1" destOrd="0" parTransId="{FDA9B7EB-5AB1-49C5-81E3-D28CAC6C6469}" sibTransId="{267F17E8-48D1-4D8F-AAC9-00EA8583EA4A}"/>
    <dgm:cxn modelId="{B57146D9-611C-4679-B704-E0583BC9C0C7}" srcId="{5D5A14AA-0129-458F-A772-26E31B9B6584}" destId="{D83806DD-C660-494E-BF06-745A1E2FEDC7}" srcOrd="0" destOrd="0" parTransId="{93BB004B-4A64-482C-A7C4-A52CD67AE4FA}" sibTransId="{71EC3B54-1477-4CB0-9B33-216818C08C1D}"/>
    <dgm:cxn modelId="{B0C15A84-8034-48AC-A3B0-2EA5EADB4D8F}" type="presOf" srcId="{3B98EF98-9EDD-41BD-8D06-516B1EA89DD4}" destId="{0FCAE60E-2B06-4123-A359-AA1DED3244B8}" srcOrd="0" destOrd="0" presId="urn:microsoft.com/office/officeart/2005/8/layout/vList2"/>
    <dgm:cxn modelId="{CC5F6163-9F36-483D-A136-8F2B392BBFE1}" type="presOf" srcId="{D83806DD-C660-494E-BF06-745A1E2FEDC7}" destId="{7494900C-41D3-46D8-B577-B3328A1575D1}" srcOrd="0" destOrd="0" presId="urn:microsoft.com/office/officeart/2005/8/layout/vList2"/>
    <dgm:cxn modelId="{422AE47F-68D2-4578-BB08-DABED98D6000}" type="presOf" srcId="{5D5A14AA-0129-458F-A772-26E31B9B6584}" destId="{3B882ADA-28D2-419A-B282-FEEE649B69C9}" srcOrd="0" destOrd="0" presId="urn:microsoft.com/office/officeart/2005/8/layout/vList2"/>
    <dgm:cxn modelId="{F6E8B850-7120-4072-B91D-009E41F328F0}" type="presParOf" srcId="{3B882ADA-28D2-419A-B282-FEEE649B69C9}" destId="{7494900C-41D3-46D8-B577-B3328A1575D1}" srcOrd="0" destOrd="0" presId="urn:microsoft.com/office/officeart/2005/8/layout/vList2"/>
    <dgm:cxn modelId="{31604337-DCF1-48A0-95A0-A30A27696139}" type="presParOf" srcId="{3B882ADA-28D2-419A-B282-FEEE649B69C9}" destId="{6C730851-F616-4AB1-AD3A-0F55C6A37D9D}" srcOrd="1" destOrd="0" presId="urn:microsoft.com/office/officeart/2005/8/layout/vList2"/>
    <dgm:cxn modelId="{2ABB6A69-0D62-4FE0-A2D9-1F9E04599C61}" type="presParOf" srcId="{3B882ADA-28D2-419A-B282-FEEE649B69C9}" destId="{0FCAE60E-2B06-4123-A359-AA1DED3244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5A65F8-E079-401C-B4E1-0E3448B349E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3A9BB52-C40A-4488-AC59-CB37141E1633}">
      <dgm:prSet/>
      <dgm:spPr/>
      <dgm:t>
        <a:bodyPr/>
        <a:lstStyle/>
        <a:p>
          <a:pPr rtl="0"/>
          <a:r>
            <a:rPr lang="cs-CZ" smtClean="0"/>
            <a:t>•	pokles sňatečnosti a pokles porodnosti,</a:t>
          </a:r>
          <a:endParaRPr lang="cs-CZ"/>
        </a:p>
      </dgm:t>
    </dgm:pt>
    <dgm:pt modelId="{DCEBC183-0EE2-416C-B289-8FBF27FCB356}" type="parTrans" cxnId="{844AA573-39EB-4DA6-AB18-2136B733889B}">
      <dgm:prSet/>
      <dgm:spPr/>
      <dgm:t>
        <a:bodyPr/>
        <a:lstStyle/>
        <a:p>
          <a:endParaRPr lang="cs-CZ"/>
        </a:p>
      </dgm:t>
    </dgm:pt>
    <dgm:pt modelId="{FD0B8304-0473-4D0D-9097-495635467C38}" type="sibTrans" cxnId="{844AA573-39EB-4DA6-AB18-2136B733889B}">
      <dgm:prSet/>
      <dgm:spPr/>
      <dgm:t>
        <a:bodyPr/>
        <a:lstStyle/>
        <a:p>
          <a:endParaRPr lang="cs-CZ"/>
        </a:p>
      </dgm:t>
    </dgm:pt>
    <dgm:pt modelId="{543E05F8-88AA-47CE-A55B-F09335E2BC3D}">
      <dgm:prSet/>
      <dgm:spPr/>
      <dgm:t>
        <a:bodyPr/>
        <a:lstStyle/>
        <a:p>
          <a:pPr rtl="0"/>
          <a:r>
            <a:rPr lang="cs-CZ" smtClean="0"/>
            <a:t>•	zvyšování věku, ve kterém vstupují lidé do prvního manželství,</a:t>
          </a:r>
          <a:endParaRPr lang="cs-CZ"/>
        </a:p>
      </dgm:t>
    </dgm:pt>
    <dgm:pt modelId="{D8E210FD-420B-45AF-8909-720E35E2815C}" type="parTrans" cxnId="{F0BCD6C2-DB41-471E-8417-7E7E1CB3FB39}">
      <dgm:prSet/>
      <dgm:spPr/>
      <dgm:t>
        <a:bodyPr/>
        <a:lstStyle/>
        <a:p>
          <a:endParaRPr lang="cs-CZ"/>
        </a:p>
      </dgm:t>
    </dgm:pt>
    <dgm:pt modelId="{97A23350-F590-420F-B726-D07AF78F6A65}" type="sibTrans" cxnId="{F0BCD6C2-DB41-471E-8417-7E7E1CB3FB39}">
      <dgm:prSet/>
      <dgm:spPr/>
      <dgm:t>
        <a:bodyPr/>
        <a:lstStyle/>
        <a:p>
          <a:endParaRPr lang="cs-CZ"/>
        </a:p>
      </dgm:t>
    </dgm:pt>
    <dgm:pt modelId="{E69BCB3B-2A0D-4AC2-9E0B-0FDEDE12BFEF}">
      <dgm:prSet/>
      <dgm:spPr/>
      <dgm:t>
        <a:bodyPr/>
        <a:lstStyle/>
        <a:p>
          <a:pPr rtl="0"/>
          <a:r>
            <a:rPr lang="cs-CZ" smtClean="0"/>
            <a:t>•	rostoucí počet rodin, ve kterých pečuje o dítě jeden z rodičů,</a:t>
          </a:r>
          <a:endParaRPr lang="cs-CZ"/>
        </a:p>
      </dgm:t>
    </dgm:pt>
    <dgm:pt modelId="{27CBB19B-D20F-4EA8-BA19-E73FE947E0E0}" type="parTrans" cxnId="{EF98FC55-DC37-4836-9DBB-EE801D02B0F8}">
      <dgm:prSet/>
      <dgm:spPr/>
      <dgm:t>
        <a:bodyPr/>
        <a:lstStyle/>
        <a:p>
          <a:endParaRPr lang="cs-CZ"/>
        </a:p>
      </dgm:t>
    </dgm:pt>
    <dgm:pt modelId="{5CE8A6DE-F8CD-4E66-BFD1-2922F4BA1162}" type="sibTrans" cxnId="{EF98FC55-DC37-4836-9DBB-EE801D02B0F8}">
      <dgm:prSet/>
      <dgm:spPr/>
      <dgm:t>
        <a:bodyPr/>
        <a:lstStyle/>
        <a:p>
          <a:endParaRPr lang="cs-CZ"/>
        </a:p>
      </dgm:t>
    </dgm:pt>
    <dgm:pt modelId="{8258BD9E-4A1F-4DFB-B0AC-229AD1109ACA}">
      <dgm:prSet/>
      <dgm:spPr/>
      <dgm:t>
        <a:bodyPr/>
        <a:lstStyle/>
        <a:p>
          <a:pPr rtl="0"/>
          <a:r>
            <a:rPr lang="cs-CZ" smtClean="0"/>
            <a:t>•	nárůst počtu lidí, kteří spolu mají děti bez oficiálního sňatku,</a:t>
          </a:r>
          <a:endParaRPr lang="cs-CZ"/>
        </a:p>
      </dgm:t>
    </dgm:pt>
    <dgm:pt modelId="{5437D322-7DEB-430E-8A96-D0E986FECC44}" type="parTrans" cxnId="{178FBE78-A6B7-4C2F-A5F5-398568AB4B31}">
      <dgm:prSet/>
      <dgm:spPr/>
      <dgm:t>
        <a:bodyPr/>
        <a:lstStyle/>
        <a:p>
          <a:endParaRPr lang="cs-CZ"/>
        </a:p>
      </dgm:t>
    </dgm:pt>
    <dgm:pt modelId="{7E0DB23B-C9C4-48CA-9856-5B549FF02E7F}" type="sibTrans" cxnId="{178FBE78-A6B7-4C2F-A5F5-398568AB4B31}">
      <dgm:prSet/>
      <dgm:spPr/>
      <dgm:t>
        <a:bodyPr/>
        <a:lstStyle/>
        <a:p>
          <a:endParaRPr lang="cs-CZ"/>
        </a:p>
      </dgm:t>
    </dgm:pt>
    <dgm:pt modelId="{95E19BD8-2001-40F7-8F9F-40C1FAEA267F}">
      <dgm:prSet/>
      <dgm:spPr/>
      <dgm:t>
        <a:bodyPr/>
        <a:lstStyle/>
        <a:p>
          <a:pPr rtl="0"/>
          <a:r>
            <a:rPr lang="cs-CZ" smtClean="0"/>
            <a:t>•	zvyšující se počet lidí žijících bez dětí v nesezdaném soužití,</a:t>
          </a:r>
          <a:endParaRPr lang="cs-CZ"/>
        </a:p>
      </dgm:t>
    </dgm:pt>
    <dgm:pt modelId="{F0A72076-7754-4586-9358-C267B4AB52FC}" type="parTrans" cxnId="{B6890A29-D08E-49B1-8E4D-54AEBE7D0EF0}">
      <dgm:prSet/>
      <dgm:spPr/>
      <dgm:t>
        <a:bodyPr/>
        <a:lstStyle/>
        <a:p>
          <a:endParaRPr lang="cs-CZ"/>
        </a:p>
      </dgm:t>
    </dgm:pt>
    <dgm:pt modelId="{CB61DAD5-F68D-4B3D-8ADA-F0BDD384E3D3}" type="sibTrans" cxnId="{B6890A29-D08E-49B1-8E4D-54AEBE7D0EF0}">
      <dgm:prSet/>
      <dgm:spPr/>
      <dgm:t>
        <a:bodyPr/>
        <a:lstStyle/>
        <a:p>
          <a:endParaRPr lang="cs-CZ"/>
        </a:p>
      </dgm:t>
    </dgm:pt>
    <dgm:pt modelId="{178ECD72-E074-48A4-B3FA-722A8E520A14}">
      <dgm:prSet/>
      <dgm:spPr/>
      <dgm:t>
        <a:bodyPr/>
        <a:lstStyle/>
        <a:p>
          <a:pPr rtl="0"/>
          <a:r>
            <a:rPr lang="cs-CZ" smtClean="0"/>
            <a:t>•	trvale stoupající počet rozvodů</a:t>
          </a:r>
          <a:endParaRPr lang="cs-CZ"/>
        </a:p>
      </dgm:t>
    </dgm:pt>
    <dgm:pt modelId="{E925B8C0-13BE-4590-AF30-D07293CF02EE}" type="parTrans" cxnId="{A3BF5D20-A64C-42AA-BAFA-4B3F41584E9C}">
      <dgm:prSet/>
      <dgm:spPr/>
      <dgm:t>
        <a:bodyPr/>
        <a:lstStyle/>
        <a:p>
          <a:endParaRPr lang="cs-CZ"/>
        </a:p>
      </dgm:t>
    </dgm:pt>
    <dgm:pt modelId="{20E898BC-AAAA-4D11-BF60-5C37C33B8028}" type="sibTrans" cxnId="{A3BF5D20-A64C-42AA-BAFA-4B3F41584E9C}">
      <dgm:prSet/>
      <dgm:spPr/>
      <dgm:t>
        <a:bodyPr/>
        <a:lstStyle/>
        <a:p>
          <a:endParaRPr lang="cs-CZ"/>
        </a:p>
      </dgm:t>
    </dgm:pt>
    <dgm:pt modelId="{8A963A99-8AB5-4890-AE49-85372649341B}" type="pres">
      <dgm:prSet presAssocID="{905A65F8-E079-401C-B4E1-0E3448B349E5}" presName="linear" presStyleCnt="0">
        <dgm:presLayoutVars>
          <dgm:animLvl val="lvl"/>
          <dgm:resizeHandles val="exact"/>
        </dgm:presLayoutVars>
      </dgm:prSet>
      <dgm:spPr/>
    </dgm:pt>
    <dgm:pt modelId="{1CC4F1CF-8523-448D-94A6-F92738A470E0}" type="pres">
      <dgm:prSet presAssocID="{E3A9BB52-C40A-4488-AC59-CB37141E163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88CEDF3-4354-4E5A-BB04-1762CB2B5935}" type="pres">
      <dgm:prSet presAssocID="{FD0B8304-0473-4D0D-9097-495635467C38}" presName="spacer" presStyleCnt="0"/>
      <dgm:spPr/>
    </dgm:pt>
    <dgm:pt modelId="{3D1708F6-7442-4B45-A1E0-B2D2CA9EA74C}" type="pres">
      <dgm:prSet presAssocID="{543E05F8-88AA-47CE-A55B-F09335E2BC3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F288B2C-289A-41AE-999E-434E59AC4326}" type="pres">
      <dgm:prSet presAssocID="{97A23350-F590-420F-B726-D07AF78F6A65}" presName="spacer" presStyleCnt="0"/>
      <dgm:spPr/>
    </dgm:pt>
    <dgm:pt modelId="{BE9A3C47-6B61-4FB6-85FE-406F38E21147}" type="pres">
      <dgm:prSet presAssocID="{E69BCB3B-2A0D-4AC2-9E0B-0FDEDE12BFE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E2EBC3B-240C-4D9E-B0C1-9FBFDE97B1E5}" type="pres">
      <dgm:prSet presAssocID="{5CE8A6DE-F8CD-4E66-BFD1-2922F4BA1162}" presName="spacer" presStyleCnt="0"/>
      <dgm:spPr/>
    </dgm:pt>
    <dgm:pt modelId="{E958893A-2C1C-41C4-AE66-C2F0C4754CBB}" type="pres">
      <dgm:prSet presAssocID="{8258BD9E-4A1F-4DFB-B0AC-229AD1109AC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876D53D-8D4D-4DE1-A702-EF05FB185EEF}" type="pres">
      <dgm:prSet presAssocID="{7E0DB23B-C9C4-48CA-9856-5B549FF02E7F}" presName="spacer" presStyleCnt="0"/>
      <dgm:spPr/>
    </dgm:pt>
    <dgm:pt modelId="{427D683B-EC0A-4AA9-876A-22CFFDDFD8CE}" type="pres">
      <dgm:prSet presAssocID="{95E19BD8-2001-40F7-8F9F-40C1FAEA267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AC00F00-6F30-4D2E-9A08-6E30ADE3D04F}" type="pres">
      <dgm:prSet presAssocID="{CB61DAD5-F68D-4B3D-8ADA-F0BDD384E3D3}" presName="spacer" presStyleCnt="0"/>
      <dgm:spPr/>
    </dgm:pt>
    <dgm:pt modelId="{C8A11A47-58D8-43BE-B3FE-87530035EA0B}" type="pres">
      <dgm:prSet presAssocID="{178ECD72-E074-48A4-B3FA-722A8E520A1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7ADAF87-E9CE-4DC4-BBD9-74034B7DE4DD}" type="presOf" srcId="{E3A9BB52-C40A-4488-AC59-CB37141E1633}" destId="{1CC4F1CF-8523-448D-94A6-F92738A470E0}" srcOrd="0" destOrd="0" presId="urn:microsoft.com/office/officeart/2005/8/layout/vList2"/>
    <dgm:cxn modelId="{66673FEB-90BE-4FD7-BE8C-586B2D2A3F97}" type="presOf" srcId="{543E05F8-88AA-47CE-A55B-F09335E2BC3D}" destId="{3D1708F6-7442-4B45-A1E0-B2D2CA9EA74C}" srcOrd="0" destOrd="0" presId="urn:microsoft.com/office/officeart/2005/8/layout/vList2"/>
    <dgm:cxn modelId="{35C5C753-CEEC-4159-8607-6F156968F54D}" type="presOf" srcId="{905A65F8-E079-401C-B4E1-0E3448B349E5}" destId="{8A963A99-8AB5-4890-AE49-85372649341B}" srcOrd="0" destOrd="0" presId="urn:microsoft.com/office/officeart/2005/8/layout/vList2"/>
    <dgm:cxn modelId="{A5D25DA3-B6DE-4456-B91D-7878AE98C344}" type="presOf" srcId="{E69BCB3B-2A0D-4AC2-9E0B-0FDEDE12BFEF}" destId="{BE9A3C47-6B61-4FB6-85FE-406F38E21147}" srcOrd="0" destOrd="0" presId="urn:microsoft.com/office/officeart/2005/8/layout/vList2"/>
    <dgm:cxn modelId="{844AA573-39EB-4DA6-AB18-2136B733889B}" srcId="{905A65F8-E079-401C-B4E1-0E3448B349E5}" destId="{E3A9BB52-C40A-4488-AC59-CB37141E1633}" srcOrd="0" destOrd="0" parTransId="{DCEBC183-0EE2-416C-B289-8FBF27FCB356}" sibTransId="{FD0B8304-0473-4D0D-9097-495635467C38}"/>
    <dgm:cxn modelId="{7671B6E2-38B7-47BB-A40F-FD42C15920DD}" type="presOf" srcId="{178ECD72-E074-48A4-B3FA-722A8E520A14}" destId="{C8A11A47-58D8-43BE-B3FE-87530035EA0B}" srcOrd="0" destOrd="0" presId="urn:microsoft.com/office/officeart/2005/8/layout/vList2"/>
    <dgm:cxn modelId="{B6890A29-D08E-49B1-8E4D-54AEBE7D0EF0}" srcId="{905A65F8-E079-401C-B4E1-0E3448B349E5}" destId="{95E19BD8-2001-40F7-8F9F-40C1FAEA267F}" srcOrd="4" destOrd="0" parTransId="{F0A72076-7754-4586-9358-C267B4AB52FC}" sibTransId="{CB61DAD5-F68D-4B3D-8ADA-F0BDD384E3D3}"/>
    <dgm:cxn modelId="{F0BCD6C2-DB41-471E-8417-7E7E1CB3FB39}" srcId="{905A65F8-E079-401C-B4E1-0E3448B349E5}" destId="{543E05F8-88AA-47CE-A55B-F09335E2BC3D}" srcOrd="1" destOrd="0" parTransId="{D8E210FD-420B-45AF-8909-720E35E2815C}" sibTransId="{97A23350-F590-420F-B726-D07AF78F6A65}"/>
    <dgm:cxn modelId="{7B17F3EA-933D-4280-AB03-5731C5CEB590}" type="presOf" srcId="{8258BD9E-4A1F-4DFB-B0AC-229AD1109ACA}" destId="{E958893A-2C1C-41C4-AE66-C2F0C4754CBB}" srcOrd="0" destOrd="0" presId="urn:microsoft.com/office/officeart/2005/8/layout/vList2"/>
    <dgm:cxn modelId="{A3BF5D20-A64C-42AA-BAFA-4B3F41584E9C}" srcId="{905A65F8-E079-401C-B4E1-0E3448B349E5}" destId="{178ECD72-E074-48A4-B3FA-722A8E520A14}" srcOrd="5" destOrd="0" parTransId="{E925B8C0-13BE-4590-AF30-D07293CF02EE}" sibTransId="{20E898BC-AAAA-4D11-BF60-5C37C33B8028}"/>
    <dgm:cxn modelId="{EF98FC55-DC37-4836-9DBB-EE801D02B0F8}" srcId="{905A65F8-E079-401C-B4E1-0E3448B349E5}" destId="{E69BCB3B-2A0D-4AC2-9E0B-0FDEDE12BFEF}" srcOrd="2" destOrd="0" parTransId="{27CBB19B-D20F-4EA8-BA19-E73FE947E0E0}" sibTransId="{5CE8A6DE-F8CD-4E66-BFD1-2922F4BA1162}"/>
    <dgm:cxn modelId="{02A5EC7E-40EB-4310-86FC-F0DDD8B063CC}" type="presOf" srcId="{95E19BD8-2001-40F7-8F9F-40C1FAEA267F}" destId="{427D683B-EC0A-4AA9-876A-22CFFDDFD8CE}" srcOrd="0" destOrd="0" presId="urn:microsoft.com/office/officeart/2005/8/layout/vList2"/>
    <dgm:cxn modelId="{178FBE78-A6B7-4C2F-A5F5-398568AB4B31}" srcId="{905A65F8-E079-401C-B4E1-0E3448B349E5}" destId="{8258BD9E-4A1F-4DFB-B0AC-229AD1109ACA}" srcOrd="3" destOrd="0" parTransId="{5437D322-7DEB-430E-8A96-D0E986FECC44}" sibTransId="{7E0DB23B-C9C4-48CA-9856-5B549FF02E7F}"/>
    <dgm:cxn modelId="{1D7090DD-E2D1-46D9-8D2D-DC3862938FBD}" type="presParOf" srcId="{8A963A99-8AB5-4890-AE49-85372649341B}" destId="{1CC4F1CF-8523-448D-94A6-F92738A470E0}" srcOrd="0" destOrd="0" presId="urn:microsoft.com/office/officeart/2005/8/layout/vList2"/>
    <dgm:cxn modelId="{F6167B9F-E643-4916-9C40-B19D83D5CE96}" type="presParOf" srcId="{8A963A99-8AB5-4890-AE49-85372649341B}" destId="{588CEDF3-4354-4E5A-BB04-1762CB2B5935}" srcOrd="1" destOrd="0" presId="urn:microsoft.com/office/officeart/2005/8/layout/vList2"/>
    <dgm:cxn modelId="{1EE29B23-E6EB-4233-9457-47FF4A6C6F95}" type="presParOf" srcId="{8A963A99-8AB5-4890-AE49-85372649341B}" destId="{3D1708F6-7442-4B45-A1E0-B2D2CA9EA74C}" srcOrd="2" destOrd="0" presId="urn:microsoft.com/office/officeart/2005/8/layout/vList2"/>
    <dgm:cxn modelId="{E1376921-261C-4A8B-9A95-0C261F7C516C}" type="presParOf" srcId="{8A963A99-8AB5-4890-AE49-85372649341B}" destId="{BF288B2C-289A-41AE-999E-434E59AC4326}" srcOrd="3" destOrd="0" presId="urn:microsoft.com/office/officeart/2005/8/layout/vList2"/>
    <dgm:cxn modelId="{4F3F33BD-BF0B-43B4-A4DD-C75C486F017D}" type="presParOf" srcId="{8A963A99-8AB5-4890-AE49-85372649341B}" destId="{BE9A3C47-6B61-4FB6-85FE-406F38E21147}" srcOrd="4" destOrd="0" presId="urn:microsoft.com/office/officeart/2005/8/layout/vList2"/>
    <dgm:cxn modelId="{2E01BD5A-A47A-4930-80DC-040797B92C5D}" type="presParOf" srcId="{8A963A99-8AB5-4890-AE49-85372649341B}" destId="{6E2EBC3B-240C-4D9E-B0C1-9FBFDE97B1E5}" srcOrd="5" destOrd="0" presId="urn:microsoft.com/office/officeart/2005/8/layout/vList2"/>
    <dgm:cxn modelId="{713CA98F-B6C1-4E7A-9DE2-46A11ADDF351}" type="presParOf" srcId="{8A963A99-8AB5-4890-AE49-85372649341B}" destId="{E958893A-2C1C-41C4-AE66-C2F0C4754CBB}" srcOrd="6" destOrd="0" presId="urn:microsoft.com/office/officeart/2005/8/layout/vList2"/>
    <dgm:cxn modelId="{21126681-F277-42C2-A083-2DAE85B2ABE9}" type="presParOf" srcId="{8A963A99-8AB5-4890-AE49-85372649341B}" destId="{9876D53D-8D4D-4DE1-A702-EF05FB185EEF}" srcOrd="7" destOrd="0" presId="urn:microsoft.com/office/officeart/2005/8/layout/vList2"/>
    <dgm:cxn modelId="{D6BDF5B3-1566-41C7-8D48-C7E4AD58629F}" type="presParOf" srcId="{8A963A99-8AB5-4890-AE49-85372649341B}" destId="{427D683B-EC0A-4AA9-876A-22CFFDDFD8CE}" srcOrd="8" destOrd="0" presId="urn:microsoft.com/office/officeart/2005/8/layout/vList2"/>
    <dgm:cxn modelId="{61706ED0-E35F-4206-8934-D76934F7D86E}" type="presParOf" srcId="{8A963A99-8AB5-4890-AE49-85372649341B}" destId="{1AC00F00-6F30-4D2E-9A08-6E30ADE3D04F}" srcOrd="9" destOrd="0" presId="urn:microsoft.com/office/officeart/2005/8/layout/vList2"/>
    <dgm:cxn modelId="{21145DA8-AE91-4ECA-8D06-E155948FEBEE}" type="presParOf" srcId="{8A963A99-8AB5-4890-AE49-85372649341B}" destId="{C8A11A47-58D8-43BE-B3FE-87530035EA0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F1FC84-2027-4E93-8C3C-D8AF182B03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20DFFE0-8AFD-4CCC-83A9-961277678554}">
      <dgm:prSet/>
      <dgm:spPr/>
      <dgm:t>
        <a:bodyPr/>
        <a:lstStyle/>
        <a:p>
          <a:pPr rtl="0"/>
          <a:r>
            <a:rPr lang="cs-CZ" smtClean="0"/>
            <a:t>Funkce rodiny jsou chápány jako úkoly, které plní rodina jednak vůči svým příslušníkům, ale také ve vztahu ke společnosti.</a:t>
          </a:r>
          <a:endParaRPr lang="cs-CZ"/>
        </a:p>
      </dgm:t>
    </dgm:pt>
    <dgm:pt modelId="{641C4B12-A051-44A8-8C09-4D2603F64EDE}" type="parTrans" cxnId="{C01854F2-C985-468A-9150-44BBAB656A19}">
      <dgm:prSet/>
      <dgm:spPr/>
      <dgm:t>
        <a:bodyPr/>
        <a:lstStyle/>
        <a:p>
          <a:endParaRPr lang="cs-CZ"/>
        </a:p>
      </dgm:t>
    </dgm:pt>
    <dgm:pt modelId="{1BA02EBD-F7F8-4E79-BD4E-CD834EE02795}" type="sibTrans" cxnId="{C01854F2-C985-468A-9150-44BBAB656A19}">
      <dgm:prSet/>
      <dgm:spPr/>
      <dgm:t>
        <a:bodyPr/>
        <a:lstStyle/>
        <a:p>
          <a:endParaRPr lang="cs-CZ"/>
        </a:p>
      </dgm:t>
    </dgm:pt>
    <dgm:pt modelId="{66834A9D-A113-41DD-B726-EBD184ED21E7}">
      <dgm:prSet/>
      <dgm:spPr/>
      <dgm:t>
        <a:bodyPr/>
        <a:lstStyle/>
        <a:p>
          <a:pPr rtl="0"/>
          <a:r>
            <a:rPr lang="cs-CZ" smtClean="0"/>
            <a:t>Za základní funkce rodiny jsou považovány funkce: ekonomicko – zabezpečovací, biologicko – reprodukční, odpočinku a regenerace tělesných a duševních sil, emocionálně-ochranná a funkce výchovně-socializační .</a:t>
          </a:r>
          <a:endParaRPr lang="cs-CZ"/>
        </a:p>
      </dgm:t>
    </dgm:pt>
    <dgm:pt modelId="{729B835E-3250-41A9-AE8A-CE0622AC1E31}" type="parTrans" cxnId="{66345C05-6348-4927-8F9F-FB15EBD6742C}">
      <dgm:prSet/>
      <dgm:spPr/>
      <dgm:t>
        <a:bodyPr/>
        <a:lstStyle/>
        <a:p>
          <a:endParaRPr lang="cs-CZ"/>
        </a:p>
      </dgm:t>
    </dgm:pt>
    <dgm:pt modelId="{D0DC495B-4ABD-4C82-9BCA-10C9BB0D9942}" type="sibTrans" cxnId="{66345C05-6348-4927-8F9F-FB15EBD6742C}">
      <dgm:prSet/>
      <dgm:spPr/>
      <dgm:t>
        <a:bodyPr/>
        <a:lstStyle/>
        <a:p>
          <a:endParaRPr lang="cs-CZ"/>
        </a:p>
      </dgm:t>
    </dgm:pt>
    <dgm:pt modelId="{DE222DC6-7D69-458B-BF66-517827FE9F33}">
      <dgm:prSet/>
      <dgm:spPr/>
      <dgm:t>
        <a:bodyPr/>
        <a:lstStyle/>
        <a:p>
          <a:pPr rtl="0"/>
          <a:r>
            <a:rPr lang="cs-CZ" smtClean="0"/>
            <a:t>Výchovně-socializační vlivy rodiny jsou spolu s jejími emocionálně-ochrannými úkoly považovány za nejvýznamnější součásti působnosti rodiny na dítě.</a:t>
          </a:r>
          <a:endParaRPr lang="cs-CZ"/>
        </a:p>
      </dgm:t>
    </dgm:pt>
    <dgm:pt modelId="{D152250F-B8BD-41A8-99D6-5626134214E1}" type="parTrans" cxnId="{AD444B42-4949-4270-858B-652880CE988B}">
      <dgm:prSet/>
      <dgm:spPr/>
      <dgm:t>
        <a:bodyPr/>
        <a:lstStyle/>
        <a:p>
          <a:endParaRPr lang="cs-CZ"/>
        </a:p>
      </dgm:t>
    </dgm:pt>
    <dgm:pt modelId="{AB7B40B8-FBDB-4BD9-8781-1053C808318B}" type="sibTrans" cxnId="{AD444B42-4949-4270-858B-652880CE988B}">
      <dgm:prSet/>
      <dgm:spPr/>
      <dgm:t>
        <a:bodyPr/>
        <a:lstStyle/>
        <a:p>
          <a:endParaRPr lang="cs-CZ"/>
        </a:p>
      </dgm:t>
    </dgm:pt>
    <dgm:pt modelId="{73C748DB-B670-42E5-9421-A2657805DE82}" type="pres">
      <dgm:prSet presAssocID="{84F1FC84-2027-4E93-8C3C-D8AF182B03F9}" presName="linear" presStyleCnt="0">
        <dgm:presLayoutVars>
          <dgm:animLvl val="lvl"/>
          <dgm:resizeHandles val="exact"/>
        </dgm:presLayoutVars>
      </dgm:prSet>
      <dgm:spPr/>
    </dgm:pt>
    <dgm:pt modelId="{4B0EA914-F39E-4E56-9222-B30C60B9EA80}" type="pres">
      <dgm:prSet presAssocID="{720DFFE0-8AFD-4CCC-83A9-96127767855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0F69FB-3AAA-45B7-836C-6429C89FE86F}" type="pres">
      <dgm:prSet presAssocID="{1BA02EBD-F7F8-4E79-BD4E-CD834EE02795}" presName="spacer" presStyleCnt="0"/>
      <dgm:spPr/>
    </dgm:pt>
    <dgm:pt modelId="{52B10119-87E0-4C82-A3DD-769A740DB215}" type="pres">
      <dgm:prSet presAssocID="{66834A9D-A113-41DD-B726-EBD184ED21E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2080FF-5E1C-4160-97ED-059EB4611F0A}" type="pres">
      <dgm:prSet presAssocID="{D0DC495B-4ABD-4C82-9BCA-10C9BB0D9942}" presName="spacer" presStyleCnt="0"/>
      <dgm:spPr/>
    </dgm:pt>
    <dgm:pt modelId="{F039A638-4B90-476D-9342-659D53696630}" type="pres">
      <dgm:prSet presAssocID="{DE222DC6-7D69-458B-BF66-517827FE9F3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E3A9E08-5D5A-4A63-820A-C104B340B0F8}" type="presOf" srcId="{84F1FC84-2027-4E93-8C3C-D8AF182B03F9}" destId="{73C748DB-B670-42E5-9421-A2657805DE82}" srcOrd="0" destOrd="0" presId="urn:microsoft.com/office/officeart/2005/8/layout/vList2"/>
    <dgm:cxn modelId="{AD444B42-4949-4270-858B-652880CE988B}" srcId="{84F1FC84-2027-4E93-8C3C-D8AF182B03F9}" destId="{DE222DC6-7D69-458B-BF66-517827FE9F33}" srcOrd="2" destOrd="0" parTransId="{D152250F-B8BD-41A8-99D6-5626134214E1}" sibTransId="{AB7B40B8-FBDB-4BD9-8781-1053C808318B}"/>
    <dgm:cxn modelId="{2F707A9D-F9F9-4582-9E5F-393C471BB360}" type="presOf" srcId="{720DFFE0-8AFD-4CCC-83A9-961277678554}" destId="{4B0EA914-F39E-4E56-9222-B30C60B9EA80}" srcOrd="0" destOrd="0" presId="urn:microsoft.com/office/officeart/2005/8/layout/vList2"/>
    <dgm:cxn modelId="{903921DC-E04B-489E-8962-8D577E95865E}" type="presOf" srcId="{DE222DC6-7D69-458B-BF66-517827FE9F33}" destId="{F039A638-4B90-476D-9342-659D53696630}" srcOrd="0" destOrd="0" presId="urn:microsoft.com/office/officeart/2005/8/layout/vList2"/>
    <dgm:cxn modelId="{66345C05-6348-4927-8F9F-FB15EBD6742C}" srcId="{84F1FC84-2027-4E93-8C3C-D8AF182B03F9}" destId="{66834A9D-A113-41DD-B726-EBD184ED21E7}" srcOrd="1" destOrd="0" parTransId="{729B835E-3250-41A9-AE8A-CE0622AC1E31}" sibTransId="{D0DC495B-4ABD-4C82-9BCA-10C9BB0D9942}"/>
    <dgm:cxn modelId="{B22E932E-4DE2-46AA-B05E-783789286C1E}" type="presOf" srcId="{66834A9D-A113-41DD-B726-EBD184ED21E7}" destId="{52B10119-87E0-4C82-A3DD-769A740DB215}" srcOrd="0" destOrd="0" presId="urn:microsoft.com/office/officeart/2005/8/layout/vList2"/>
    <dgm:cxn modelId="{C01854F2-C985-468A-9150-44BBAB656A19}" srcId="{84F1FC84-2027-4E93-8C3C-D8AF182B03F9}" destId="{720DFFE0-8AFD-4CCC-83A9-961277678554}" srcOrd="0" destOrd="0" parTransId="{641C4B12-A051-44A8-8C09-4D2603F64EDE}" sibTransId="{1BA02EBD-F7F8-4E79-BD4E-CD834EE02795}"/>
    <dgm:cxn modelId="{1C0BC979-FCC7-46DA-9D46-B54BA6773B88}" type="presParOf" srcId="{73C748DB-B670-42E5-9421-A2657805DE82}" destId="{4B0EA914-F39E-4E56-9222-B30C60B9EA80}" srcOrd="0" destOrd="0" presId="urn:microsoft.com/office/officeart/2005/8/layout/vList2"/>
    <dgm:cxn modelId="{795E4EEF-9199-42F9-966D-4AD4FB0E9463}" type="presParOf" srcId="{73C748DB-B670-42E5-9421-A2657805DE82}" destId="{E20F69FB-3AAA-45B7-836C-6429C89FE86F}" srcOrd="1" destOrd="0" presId="urn:microsoft.com/office/officeart/2005/8/layout/vList2"/>
    <dgm:cxn modelId="{4D1DE91A-406F-46CB-969D-476DF49EB48A}" type="presParOf" srcId="{73C748DB-B670-42E5-9421-A2657805DE82}" destId="{52B10119-87E0-4C82-A3DD-769A740DB215}" srcOrd="2" destOrd="0" presId="urn:microsoft.com/office/officeart/2005/8/layout/vList2"/>
    <dgm:cxn modelId="{FD5E458F-6BD4-494F-9C1C-2C95ECAD36C1}" type="presParOf" srcId="{73C748DB-B670-42E5-9421-A2657805DE82}" destId="{492080FF-5E1C-4160-97ED-059EB4611F0A}" srcOrd="3" destOrd="0" presId="urn:microsoft.com/office/officeart/2005/8/layout/vList2"/>
    <dgm:cxn modelId="{6F4B1355-48C2-4D83-8D7C-CB39726CE571}" type="presParOf" srcId="{73C748DB-B670-42E5-9421-A2657805DE82}" destId="{F039A638-4B90-476D-9342-659D5369663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148AB5-8084-4F78-8AD7-45E939E6CF6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D38B9C6-2885-4DCD-AE90-35BD33118583}">
      <dgm:prSet/>
      <dgm:spPr/>
      <dgm:t>
        <a:bodyPr/>
        <a:lstStyle/>
        <a:p>
          <a:pPr rtl="0"/>
          <a:r>
            <a:rPr lang="cs-CZ" smtClean="0"/>
            <a:t>• </a:t>
          </a:r>
          <a:r>
            <a:rPr lang="cs-CZ" b="1" smtClean="0"/>
            <a:t>funkční rodina: </a:t>
          </a:r>
          <a:r>
            <a:rPr lang="cs-CZ" smtClean="0"/>
            <a:t>nenarušená, schopná zabezpečit dítěti dobrý vývoj a prosperitu</a:t>
          </a:r>
          <a:endParaRPr lang="cs-CZ"/>
        </a:p>
      </dgm:t>
    </dgm:pt>
    <dgm:pt modelId="{3244105D-77CF-4ADC-87BA-42FE240ED216}" type="parTrans" cxnId="{F29E53CC-5A4D-43F1-A179-851FA4BF350B}">
      <dgm:prSet/>
      <dgm:spPr/>
      <dgm:t>
        <a:bodyPr/>
        <a:lstStyle/>
        <a:p>
          <a:endParaRPr lang="cs-CZ"/>
        </a:p>
      </dgm:t>
    </dgm:pt>
    <dgm:pt modelId="{BF0EF05F-2A19-4F83-A402-E7FB2FAADF7D}" type="sibTrans" cxnId="{F29E53CC-5A4D-43F1-A179-851FA4BF350B}">
      <dgm:prSet/>
      <dgm:spPr/>
      <dgm:t>
        <a:bodyPr/>
        <a:lstStyle/>
        <a:p>
          <a:endParaRPr lang="cs-CZ"/>
        </a:p>
      </dgm:t>
    </dgm:pt>
    <dgm:pt modelId="{FB691C9D-AD5E-4780-92DF-A21576760BFE}">
      <dgm:prSet/>
      <dgm:spPr/>
      <dgm:t>
        <a:bodyPr/>
        <a:lstStyle/>
        <a:p>
          <a:pPr rtl="0"/>
          <a:r>
            <a:rPr lang="cs-CZ" b="1" smtClean="0"/>
            <a:t>• problémová rodina: </a:t>
          </a:r>
          <a:r>
            <a:rPr lang="cs-CZ" smtClean="0"/>
            <a:t>s výskytem poruch některých funkcí, které však vážněji neohrožují rodinný systém a vývoj dítěte v něm. Rodina je schopna řešit tyto problémy sama nebo s pomocí jiných</a:t>
          </a:r>
          <a:endParaRPr lang="cs-CZ"/>
        </a:p>
      </dgm:t>
    </dgm:pt>
    <dgm:pt modelId="{F5ADA230-B385-4D9F-8825-4DBEF6B08C20}" type="parTrans" cxnId="{36B52D50-6DA1-4694-8F78-9A5B26E9F8CB}">
      <dgm:prSet/>
      <dgm:spPr/>
      <dgm:t>
        <a:bodyPr/>
        <a:lstStyle/>
        <a:p>
          <a:endParaRPr lang="cs-CZ"/>
        </a:p>
      </dgm:t>
    </dgm:pt>
    <dgm:pt modelId="{AE63F1BA-4EE4-48A6-BFCE-E9BF7C30864C}" type="sibTrans" cxnId="{36B52D50-6DA1-4694-8F78-9A5B26E9F8CB}">
      <dgm:prSet/>
      <dgm:spPr/>
      <dgm:t>
        <a:bodyPr/>
        <a:lstStyle/>
        <a:p>
          <a:endParaRPr lang="cs-CZ"/>
        </a:p>
      </dgm:t>
    </dgm:pt>
    <dgm:pt modelId="{54AE4711-1343-436B-8D1F-649773BDF7DD}">
      <dgm:prSet/>
      <dgm:spPr/>
      <dgm:t>
        <a:bodyPr/>
        <a:lstStyle/>
        <a:p>
          <a:pPr rtl="0"/>
          <a:r>
            <a:rPr lang="cs-CZ" b="1" smtClean="0"/>
            <a:t>• dysfunkční rodina: </a:t>
          </a:r>
          <a:r>
            <a:rPr lang="cs-CZ" smtClean="0"/>
            <a:t>s výskytem vážnějších poruch některých nebo všech rodinných funkcí, které bezprostředně ohrožují rodinu jako celek a především vývoj dítěte; tato rodina potřebuje soustavnou pomoc ze strany odborníků</a:t>
          </a:r>
          <a:endParaRPr lang="cs-CZ"/>
        </a:p>
      </dgm:t>
    </dgm:pt>
    <dgm:pt modelId="{C9B037F5-915C-4A67-95D6-6B4B0B35E248}" type="parTrans" cxnId="{1E244142-AC44-439F-8FE8-E854BDFF9AF2}">
      <dgm:prSet/>
      <dgm:spPr/>
      <dgm:t>
        <a:bodyPr/>
        <a:lstStyle/>
        <a:p>
          <a:endParaRPr lang="cs-CZ"/>
        </a:p>
      </dgm:t>
    </dgm:pt>
    <dgm:pt modelId="{5EA5EF89-B24B-4274-8EA2-C51D5858C303}" type="sibTrans" cxnId="{1E244142-AC44-439F-8FE8-E854BDFF9AF2}">
      <dgm:prSet/>
      <dgm:spPr/>
      <dgm:t>
        <a:bodyPr/>
        <a:lstStyle/>
        <a:p>
          <a:endParaRPr lang="cs-CZ"/>
        </a:p>
      </dgm:t>
    </dgm:pt>
    <dgm:pt modelId="{3DE26B95-A22F-4109-8711-06E90AF68BCF}">
      <dgm:prSet/>
      <dgm:spPr/>
      <dgm:t>
        <a:bodyPr/>
        <a:lstStyle/>
        <a:p>
          <a:pPr rtl="0"/>
          <a:r>
            <a:rPr lang="cs-CZ" b="1" smtClean="0"/>
            <a:t>• afunkční rodina: </a:t>
          </a:r>
          <a:r>
            <a:rPr lang="cs-CZ" smtClean="0"/>
            <a:t>poruchy jsou takového rozsahu a kvality, že rodina přestává plnit svůj základní účel. Dítěti závažným způsobem škodí nebo dokonce ohrožuje jeho existenci; řešením je umístění dítěte v náhradní rodinné výchově</a:t>
          </a:r>
          <a:endParaRPr lang="cs-CZ"/>
        </a:p>
      </dgm:t>
    </dgm:pt>
    <dgm:pt modelId="{92E4519F-05DF-4F73-B637-07877C102E84}" type="parTrans" cxnId="{60669D3B-7D30-4396-A590-A1EDC720C1BD}">
      <dgm:prSet/>
      <dgm:spPr/>
      <dgm:t>
        <a:bodyPr/>
        <a:lstStyle/>
        <a:p>
          <a:endParaRPr lang="cs-CZ"/>
        </a:p>
      </dgm:t>
    </dgm:pt>
    <dgm:pt modelId="{FD89014C-1FBA-4E58-A7E4-CA35D0232433}" type="sibTrans" cxnId="{60669D3B-7D30-4396-A590-A1EDC720C1BD}">
      <dgm:prSet/>
      <dgm:spPr/>
      <dgm:t>
        <a:bodyPr/>
        <a:lstStyle/>
        <a:p>
          <a:endParaRPr lang="cs-CZ"/>
        </a:p>
      </dgm:t>
    </dgm:pt>
    <dgm:pt modelId="{092DEA34-70A4-4422-88D9-852A6F3FB1C9}" type="pres">
      <dgm:prSet presAssocID="{02148AB5-8084-4F78-8AD7-45E939E6CF6F}" presName="linear" presStyleCnt="0">
        <dgm:presLayoutVars>
          <dgm:animLvl val="lvl"/>
          <dgm:resizeHandles val="exact"/>
        </dgm:presLayoutVars>
      </dgm:prSet>
      <dgm:spPr/>
    </dgm:pt>
    <dgm:pt modelId="{F578CCD1-9667-4305-AAFD-2AB2715DC654}" type="pres">
      <dgm:prSet presAssocID="{BD38B9C6-2885-4DCD-AE90-35BD3311858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5513EF2-37C6-450E-89FE-9360FE2222EA}" type="pres">
      <dgm:prSet presAssocID="{BF0EF05F-2A19-4F83-A402-E7FB2FAADF7D}" presName="spacer" presStyleCnt="0"/>
      <dgm:spPr/>
    </dgm:pt>
    <dgm:pt modelId="{3F51910D-7DAC-4B65-A562-3F87974C2AC8}" type="pres">
      <dgm:prSet presAssocID="{FB691C9D-AD5E-4780-92DF-A21576760BF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E6DED2F-32C4-4C4D-A973-1F30D86A140A}" type="pres">
      <dgm:prSet presAssocID="{AE63F1BA-4EE4-48A6-BFCE-E9BF7C30864C}" presName="spacer" presStyleCnt="0"/>
      <dgm:spPr/>
    </dgm:pt>
    <dgm:pt modelId="{65763C88-DAFA-47B5-A85D-2EAD231D3DF2}" type="pres">
      <dgm:prSet presAssocID="{54AE4711-1343-436B-8D1F-649773BDF7D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6433FED-D9FC-4ED1-9B70-684F06A3EFF8}" type="pres">
      <dgm:prSet presAssocID="{5EA5EF89-B24B-4274-8EA2-C51D5858C303}" presName="spacer" presStyleCnt="0"/>
      <dgm:spPr/>
    </dgm:pt>
    <dgm:pt modelId="{DF6E5C77-0D81-44A7-AF14-BD70B841658B}" type="pres">
      <dgm:prSet presAssocID="{3DE26B95-A22F-4109-8711-06E90AF68B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0669D3B-7D30-4396-A590-A1EDC720C1BD}" srcId="{02148AB5-8084-4F78-8AD7-45E939E6CF6F}" destId="{3DE26B95-A22F-4109-8711-06E90AF68BCF}" srcOrd="3" destOrd="0" parTransId="{92E4519F-05DF-4F73-B637-07877C102E84}" sibTransId="{FD89014C-1FBA-4E58-A7E4-CA35D0232433}"/>
    <dgm:cxn modelId="{126FADE7-4A49-4346-B43C-21136D83232B}" type="presOf" srcId="{54AE4711-1343-436B-8D1F-649773BDF7DD}" destId="{65763C88-DAFA-47B5-A85D-2EAD231D3DF2}" srcOrd="0" destOrd="0" presId="urn:microsoft.com/office/officeart/2005/8/layout/vList2"/>
    <dgm:cxn modelId="{36B52D50-6DA1-4694-8F78-9A5B26E9F8CB}" srcId="{02148AB5-8084-4F78-8AD7-45E939E6CF6F}" destId="{FB691C9D-AD5E-4780-92DF-A21576760BFE}" srcOrd="1" destOrd="0" parTransId="{F5ADA230-B385-4D9F-8825-4DBEF6B08C20}" sibTransId="{AE63F1BA-4EE4-48A6-BFCE-E9BF7C30864C}"/>
    <dgm:cxn modelId="{EBB63701-61AD-4475-8123-6DF711827F85}" type="presOf" srcId="{3DE26B95-A22F-4109-8711-06E90AF68BCF}" destId="{DF6E5C77-0D81-44A7-AF14-BD70B841658B}" srcOrd="0" destOrd="0" presId="urn:microsoft.com/office/officeart/2005/8/layout/vList2"/>
    <dgm:cxn modelId="{8F9267E6-BB34-4C21-AC65-E108AF589847}" type="presOf" srcId="{02148AB5-8084-4F78-8AD7-45E939E6CF6F}" destId="{092DEA34-70A4-4422-88D9-852A6F3FB1C9}" srcOrd="0" destOrd="0" presId="urn:microsoft.com/office/officeart/2005/8/layout/vList2"/>
    <dgm:cxn modelId="{B41B9709-DE02-45A4-A9FA-631D6A6C5688}" type="presOf" srcId="{FB691C9D-AD5E-4780-92DF-A21576760BFE}" destId="{3F51910D-7DAC-4B65-A562-3F87974C2AC8}" srcOrd="0" destOrd="0" presId="urn:microsoft.com/office/officeart/2005/8/layout/vList2"/>
    <dgm:cxn modelId="{1E244142-AC44-439F-8FE8-E854BDFF9AF2}" srcId="{02148AB5-8084-4F78-8AD7-45E939E6CF6F}" destId="{54AE4711-1343-436B-8D1F-649773BDF7DD}" srcOrd="2" destOrd="0" parTransId="{C9B037F5-915C-4A67-95D6-6B4B0B35E248}" sibTransId="{5EA5EF89-B24B-4274-8EA2-C51D5858C303}"/>
    <dgm:cxn modelId="{F29E53CC-5A4D-43F1-A179-851FA4BF350B}" srcId="{02148AB5-8084-4F78-8AD7-45E939E6CF6F}" destId="{BD38B9C6-2885-4DCD-AE90-35BD33118583}" srcOrd="0" destOrd="0" parTransId="{3244105D-77CF-4ADC-87BA-42FE240ED216}" sibTransId="{BF0EF05F-2A19-4F83-A402-E7FB2FAADF7D}"/>
    <dgm:cxn modelId="{F51FBFB1-9E11-4CA4-A2F7-DF0728E371E5}" type="presOf" srcId="{BD38B9C6-2885-4DCD-AE90-35BD33118583}" destId="{F578CCD1-9667-4305-AAFD-2AB2715DC654}" srcOrd="0" destOrd="0" presId="urn:microsoft.com/office/officeart/2005/8/layout/vList2"/>
    <dgm:cxn modelId="{0CDF8F9D-6564-47F1-9C08-4A8A00A9FF3C}" type="presParOf" srcId="{092DEA34-70A4-4422-88D9-852A6F3FB1C9}" destId="{F578CCD1-9667-4305-AAFD-2AB2715DC654}" srcOrd="0" destOrd="0" presId="urn:microsoft.com/office/officeart/2005/8/layout/vList2"/>
    <dgm:cxn modelId="{F9F692BC-F0B4-4775-890E-4559FF26FB62}" type="presParOf" srcId="{092DEA34-70A4-4422-88D9-852A6F3FB1C9}" destId="{C5513EF2-37C6-450E-89FE-9360FE2222EA}" srcOrd="1" destOrd="0" presId="urn:microsoft.com/office/officeart/2005/8/layout/vList2"/>
    <dgm:cxn modelId="{F707FD0F-4769-4A84-8F0E-3AF4B2CFF5DE}" type="presParOf" srcId="{092DEA34-70A4-4422-88D9-852A6F3FB1C9}" destId="{3F51910D-7DAC-4B65-A562-3F87974C2AC8}" srcOrd="2" destOrd="0" presId="urn:microsoft.com/office/officeart/2005/8/layout/vList2"/>
    <dgm:cxn modelId="{CA8FB4FC-329E-42AE-87C8-8575F43E9111}" type="presParOf" srcId="{092DEA34-70A4-4422-88D9-852A6F3FB1C9}" destId="{6E6DED2F-32C4-4C4D-A973-1F30D86A140A}" srcOrd="3" destOrd="0" presId="urn:microsoft.com/office/officeart/2005/8/layout/vList2"/>
    <dgm:cxn modelId="{53D83529-DDE0-4800-A73B-7180904CEB23}" type="presParOf" srcId="{092DEA34-70A4-4422-88D9-852A6F3FB1C9}" destId="{65763C88-DAFA-47B5-A85D-2EAD231D3DF2}" srcOrd="4" destOrd="0" presId="urn:microsoft.com/office/officeart/2005/8/layout/vList2"/>
    <dgm:cxn modelId="{5ABBE1FE-D885-4470-89B6-73AA6534A264}" type="presParOf" srcId="{092DEA34-70A4-4422-88D9-852A6F3FB1C9}" destId="{06433FED-D9FC-4ED1-9B70-684F06A3EFF8}" srcOrd="5" destOrd="0" presId="urn:microsoft.com/office/officeart/2005/8/layout/vList2"/>
    <dgm:cxn modelId="{01F98AB7-F319-4917-8D53-C25658A8C650}" type="presParOf" srcId="{092DEA34-70A4-4422-88D9-852A6F3FB1C9}" destId="{DF6E5C77-0D81-44A7-AF14-BD70B841658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1CE041-49F7-49FC-82F0-3374C284346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B593E2B-5B4E-426B-8D6F-51E7C48B7172}">
      <dgm:prSet/>
      <dgm:spPr/>
      <dgm:t>
        <a:bodyPr/>
        <a:lstStyle/>
        <a:p>
          <a:pPr rtl="0"/>
          <a:r>
            <a:rPr lang="cs-CZ" smtClean="0"/>
            <a:t>nezralou rodinu</a:t>
          </a:r>
          <a:endParaRPr lang="cs-CZ"/>
        </a:p>
      </dgm:t>
    </dgm:pt>
    <dgm:pt modelId="{4373A096-D976-4FA7-87D1-303FCA4C5656}" type="parTrans" cxnId="{EC1D1E69-7F1F-4F2E-9B33-B6AA762F00C0}">
      <dgm:prSet/>
      <dgm:spPr/>
      <dgm:t>
        <a:bodyPr/>
        <a:lstStyle/>
        <a:p>
          <a:endParaRPr lang="cs-CZ"/>
        </a:p>
      </dgm:t>
    </dgm:pt>
    <dgm:pt modelId="{ECF9CCE3-3F05-4D2F-9F84-5276B98E5664}" type="sibTrans" cxnId="{EC1D1E69-7F1F-4F2E-9B33-B6AA762F00C0}">
      <dgm:prSet/>
      <dgm:spPr/>
      <dgm:t>
        <a:bodyPr/>
        <a:lstStyle/>
        <a:p>
          <a:endParaRPr lang="cs-CZ"/>
        </a:p>
      </dgm:t>
    </dgm:pt>
    <dgm:pt modelId="{FB10122E-73D2-494A-A09E-32BAE7BCCFC6}">
      <dgm:prSet/>
      <dgm:spPr/>
      <dgm:t>
        <a:bodyPr/>
        <a:lstStyle/>
        <a:p>
          <a:pPr rtl="0"/>
          <a:r>
            <a:rPr lang="cs-CZ" smtClean="0"/>
            <a:t>přetíženou rodinu</a:t>
          </a:r>
          <a:endParaRPr lang="cs-CZ"/>
        </a:p>
      </dgm:t>
    </dgm:pt>
    <dgm:pt modelId="{BCF768C9-2561-45A5-8E22-1DDD2AC6DF66}" type="parTrans" cxnId="{92D30CA7-81C3-41AD-9D3A-8654E9E7960A}">
      <dgm:prSet/>
      <dgm:spPr/>
      <dgm:t>
        <a:bodyPr/>
        <a:lstStyle/>
        <a:p>
          <a:endParaRPr lang="cs-CZ"/>
        </a:p>
      </dgm:t>
    </dgm:pt>
    <dgm:pt modelId="{786C5725-1AC1-4914-A4F8-57BC3A13AB2E}" type="sibTrans" cxnId="{92D30CA7-81C3-41AD-9D3A-8654E9E7960A}">
      <dgm:prSet/>
      <dgm:spPr/>
      <dgm:t>
        <a:bodyPr/>
        <a:lstStyle/>
        <a:p>
          <a:endParaRPr lang="cs-CZ"/>
        </a:p>
      </dgm:t>
    </dgm:pt>
    <dgm:pt modelId="{C4C3C246-6E07-473C-AAEA-A46CB1C012B1}">
      <dgm:prSet/>
      <dgm:spPr/>
      <dgm:t>
        <a:bodyPr/>
        <a:lstStyle/>
        <a:p>
          <a:pPr rtl="0"/>
          <a:r>
            <a:rPr lang="cs-CZ" smtClean="0"/>
            <a:t>ambiciózní rodinu</a:t>
          </a:r>
          <a:endParaRPr lang="cs-CZ"/>
        </a:p>
      </dgm:t>
    </dgm:pt>
    <dgm:pt modelId="{E035467D-69F5-4E55-A3B7-329B3A10D4AC}" type="parTrans" cxnId="{4AF678A4-9A4C-4F87-A2A2-87F4B3D03852}">
      <dgm:prSet/>
      <dgm:spPr/>
      <dgm:t>
        <a:bodyPr/>
        <a:lstStyle/>
        <a:p>
          <a:endParaRPr lang="cs-CZ"/>
        </a:p>
      </dgm:t>
    </dgm:pt>
    <dgm:pt modelId="{A7AEBB0D-8B57-49BA-8519-31034DA2FAED}" type="sibTrans" cxnId="{4AF678A4-9A4C-4F87-A2A2-87F4B3D03852}">
      <dgm:prSet/>
      <dgm:spPr/>
      <dgm:t>
        <a:bodyPr/>
        <a:lstStyle/>
        <a:p>
          <a:endParaRPr lang="cs-CZ"/>
        </a:p>
      </dgm:t>
    </dgm:pt>
    <dgm:pt modelId="{0818FCF3-E4BF-4DE9-B0C0-0F5373FE45CE}">
      <dgm:prSet/>
      <dgm:spPr/>
      <dgm:t>
        <a:bodyPr/>
        <a:lstStyle/>
        <a:p>
          <a:pPr rtl="0"/>
          <a:r>
            <a:rPr lang="cs-CZ" smtClean="0"/>
            <a:t>perfekcionistickou rodinu</a:t>
          </a:r>
          <a:endParaRPr lang="cs-CZ"/>
        </a:p>
      </dgm:t>
    </dgm:pt>
    <dgm:pt modelId="{3217CDF0-C00E-4528-9B78-287594A9FEA5}" type="parTrans" cxnId="{C7942A4D-39F2-4A0F-BC76-B7ECBF3F5E54}">
      <dgm:prSet/>
      <dgm:spPr/>
      <dgm:t>
        <a:bodyPr/>
        <a:lstStyle/>
        <a:p>
          <a:endParaRPr lang="cs-CZ"/>
        </a:p>
      </dgm:t>
    </dgm:pt>
    <dgm:pt modelId="{059DAB53-C0F0-48A1-9566-277701F0557E}" type="sibTrans" cxnId="{C7942A4D-39F2-4A0F-BC76-B7ECBF3F5E54}">
      <dgm:prSet/>
      <dgm:spPr/>
      <dgm:t>
        <a:bodyPr/>
        <a:lstStyle/>
        <a:p>
          <a:endParaRPr lang="cs-CZ"/>
        </a:p>
      </dgm:t>
    </dgm:pt>
    <dgm:pt modelId="{4F8BC7E9-D417-4036-9D67-B5CFC33A5CA2}">
      <dgm:prSet/>
      <dgm:spPr/>
      <dgm:t>
        <a:bodyPr/>
        <a:lstStyle/>
        <a:p>
          <a:pPr rtl="0"/>
          <a:r>
            <a:rPr lang="cs-CZ" smtClean="0"/>
            <a:t>autoritářskou rodinu</a:t>
          </a:r>
          <a:endParaRPr lang="cs-CZ"/>
        </a:p>
      </dgm:t>
    </dgm:pt>
    <dgm:pt modelId="{6DA54114-1FBA-4377-B11D-D71E35FB17A8}" type="parTrans" cxnId="{B670B37E-4222-4B32-A4C6-B47461B10E92}">
      <dgm:prSet/>
      <dgm:spPr/>
      <dgm:t>
        <a:bodyPr/>
        <a:lstStyle/>
        <a:p>
          <a:endParaRPr lang="cs-CZ"/>
        </a:p>
      </dgm:t>
    </dgm:pt>
    <dgm:pt modelId="{4192154B-7426-48F3-AC26-564E7B5D7881}" type="sibTrans" cxnId="{B670B37E-4222-4B32-A4C6-B47461B10E92}">
      <dgm:prSet/>
      <dgm:spPr/>
      <dgm:t>
        <a:bodyPr/>
        <a:lstStyle/>
        <a:p>
          <a:endParaRPr lang="cs-CZ"/>
        </a:p>
      </dgm:t>
    </dgm:pt>
    <dgm:pt modelId="{53B73C2D-A243-4483-AD81-4BCA8A372AC7}">
      <dgm:prSet/>
      <dgm:spPr/>
      <dgm:t>
        <a:bodyPr/>
        <a:lstStyle/>
        <a:p>
          <a:pPr rtl="0"/>
          <a:r>
            <a:rPr lang="cs-CZ" smtClean="0"/>
            <a:t>rozmazlující rodinu</a:t>
          </a:r>
          <a:endParaRPr lang="cs-CZ"/>
        </a:p>
      </dgm:t>
    </dgm:pt>
    <dgm:pt modelId="{44259607-D7F1-4812-AF55-4C118B02C160}" type="parTrans" cxnId="{8922F078-0D37-4F37-ACFF-3A923EEA8679}">
      <dgm:prSet/>
      <dgm:spPr/>
      <dgm:t>
        <a:bodyPr/>
        <a:lstStyle/>
        <a:p>
          <a:endParaRPr lang="cs-CZ"/>
        </a:p>
      </dgm:t>
    </dgm:pt>
    <dgm:pt modelId="{80306A53-7EB7-44B9-9E7A-A6EE046BFDF7}" type="sibTrans" cxnId="{8922F078-0D37-4F37-ACFF-3A923EEA8679}">
      <dgm:prSet/>
      <dgm:spPr/>
      <dgm:t>
        <a:bodyPr/>
        <a:lstStyle/>
        <a:p>
          <a:endParaRPr lang="cs-CZ"/>
        </a:p>
      </dgm:t>
    </dgm:pt>
    <dgm:pt modelId="{588C7785-34E7-4B81-B4BA-CA9D73A5D437}">
      <dgm:prSet/>
      <dgm:spPr/>
      <dgm:t>
        <a:bodyPr/>
        <a:lstStyle/>
        <a:p>
          <a:pPr rtl="0"/>
          <a:r>
            <a:rPr lang="cs-CZ" smtClean="0"/>
            <a:t>liberální a improvizující rodinu</a:t>
          </a:r>
          <a:endParaRPr lang="cs-CZ"/>
        </a:p>
      </dgm:t>
    </dgm:pt>
    <dgm:pt modelId="{FFDD141E-CD8D-4CDB-8BA8-122F5C234959}" type="parTrans" cxnId="{37925F98-4303-4F66-8801-37CFF1F20626}">
      <dgm:prSet/>
      <dgm:spPr/>
      <dgm:t>
        <a:bodyPr/>
        <a:lstStyle/>
        <a:p>
          <a:endParaRPr lang="cs-CZ"/>
        </a:p>
      </dgm:t>
    </dgm:pt>
    <dgm:pt modelId="{E6246BBB-E6A6-40C6-8210-835DDF0CA35D}" type="sibTrans" cxnId="{37925F98-4303-4F66-8801-37CFF1F20626}">
      <dgm:prSet/>
      <dgm:spPr/>
      <dgm:t>
        <a:bodyPr/>
        <a:lstStyle/>
        <a:p>
          <a:endParaRPr lang="cs-CZ"/>
        </a:p>
      </dgm:t>
    </dgm:pt>
    <dgm:pt modelId="{7A8F69AB-2473-4BD6-9751-805E4DC65407}">
      <dgm:prSet/>
      <dgm:spPr/>
      <dgm:t>
        <a:bodyPr/>
        <a:lstStyle/>
        <a:p>
          <a:pPr rtl="0"/>
          <a:r>
            <a:rPr lang="cs-CZ" smtClean="0"/>
            <a:t>odkládající rodinu </a:t>
          </a:r>
          <a:endParaRPr lang="cs-CZ"/>
        </a:p>
      </dgm:t>
    </dgm:pt>
    <dgm:pt modelId="{2D5E86C2-A06B-43B3-8868-0051CA8D980B}" type="parTrans" cxnId="{DB5007E2-D577-4726-B1EF-ACCB9962F582}">
      <dgm:prSet/>
      <dgm:spPr/>
      <dgm:t>
        <a:bodyPr/>
        <a:lstStyle/>
        <a:p>
          <a:endParaRPr lang="cs-CZ"/>
        </a:p>
      </dgm:t>
    </dgm:pt>
    <dgm:pt modelId="{35F77998-E4C5-4504-B72A-3398CC4E22AD}" type="sibTrans" cxnId="{DB5007E2-D577-4726-B1EF-ACCB9962F582}">
      <dgm:prSet/>
      <dgm:spPr/>
      <dgm:t>
        <a:bodyPr/>
        <a:lstStyle/>
        <a:p>
          <a:endParaRPr lang="cs-CZ"/>
        </a:p>
      </dgm:t>
    </dgm:pt>
    <dgm:pt modelId="{77859E83-BE93-4E88-9E96-1D30F5742DC7}">
      <dgm:prSet/>
      <dgm:spPr/>
      <dgm:t>
        <a:bodyPr/>
        <a:lstStyle/>
        <a:p>
          <a:pPr rtl="0"/>
          <a:r>
            <a:rPr lang="cs-CZ" smtClean="0"/>
            <a:t>disociovanou rodinu</a:t>
          </a:r>
          <a:endParaRPr lang="cs-CZ"/>
        </a:p>
      </dgm:t>
    </dgm:pt>
    <dgm:pt modelId="{6611F49B-3DA2-4597-92CD-CB7C5114CF02}" type="parTrans" cxnId="{5B370F62-6511-414C-94B2-CB388743A878}">
      <dgm:prSet/>
      <dgm:spPr/>
      <dgm:t>
        <a:bodyPr/>
        <a:lstStyle/>
        <a:p>
          <a:endParaRPr lang="cs-CZ"/>
        </a:p>
      </dgm:t>
    </dgm:pt>
    <dgm:pt modelId="{87E66E69-8229-4DD0-8C60-A0DD54C3A31F}" type="sibTrans" cxnId="{5B370F62-6511-414C-94B2-CB388743A878}">
      <dgm:prSet/>
      <dgm:spPr/>
      <dgm:t>
        <a:bodyPr/>
        <a:lstStyle/>
        <a:p>
          <a:endParaRPr lang="cs-CZ"/>
        </a:p>
      </dgm:t>
    </dgm:pt>
    <dgm:pt modelId="{42289918-DADE-499C-A321-55938BE80C4A}" type="pres">
      <dgm:prSet presAssocID="{401CE041-49F7-49FC-82F0-3374C2843460}" presName="linear" presStyleCnt="0">
        <dgm:presLayoutVars>
          <dgm:animLvl val="lvl"/>
          <dgm:resizeHandles val="exact"/>
        </dgm:presLayoutVars>
      </dgm:prSet>
      <dgm:spPr/>
    </dgm:pt>
    <dgm:pt modelId="{E090F376-15F8-49F0-AF51-2295A1B85BF4}" type="pres">
      <dgm:prSet presAssocID="{7B593E2B-5B4E-426B-8D6F-51E7C48B7172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E74D2242-A5AB-4EA8-93A9-6B0D3772B70F}" type="pres">
      <dgm:prSet presAssocID="{ECF9CCE3-3F05-4D2F-9F84-5276B98E5664}" presName="spacer" presStyleCnt="0"/>
      <dgm:spPr/>
    </dgm:pt>
    <dgm:pt modelId="{A5531CB8-2F34-414F-9172-1C3B0D84AFED}" type="pres">
      <dgm:prSet presAssocID="{FB10122E-73D2-494A-A09E-32BAE7BCCFC6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37C33AFD-4C77-484D-9F81-1D675058D83C}" type="pres">
      <dgm:prSet presAssocID="{786C5725-1AC1-4914-A4F8-57BC3A13AB2E}" presName="spacer" presStyleCnt="0"/>
      <dgm:spPr/>
    </dgm:pt>
    <dgm:pt modelId="{8D5B0887-B427-4C6F-9EE6-2B42A240C2DB}" type="pres">
      <dgm:prSet presAssocID="{C4C3C246-6E07-473C-AAEA-A46CB1C012B1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F3769138-D35A-43DF-BD1F-4B853E698508}" type="pres">
      <dgm:prSet presAssocID="{A7AEBB0D-8B57-49BA-8519-31034DA2FAED}" presName="spacer" presStyleCnt="0"/>
      <dgm:spPr/>
    </dgm:pt>
    <dgm:pt modelId="{ED66EA32-0149-4942-B837-8282A6C33913}" type="pres">
      <dgm:prSet presAssocID="{0818FCF3-E4BF-4DE9-B0C0-0F5373FE45CE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1CCF7439-4F73-45DC-BEDC-3F9DFDF15124}" type="pres">
      <dgm:prSet presAssocID="{059DAB53-C0F0-48A1-9566-277701F0557E}" presName="spacer" presStyleCnt="0"/>
      <dgm:spPr/>
    </dgm:pt>
    <dgm:pt modelId="{8EDFB854-D7F0-46CC-94C8-F53140E432F1}" type="pres">
      <dgm:prSet presAssocID="{4F8BC7E9-D417-4036-9D67-B5CFC33A5CA2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1FB8149D-C043-42A8-BC7B-AF90AB036D3E}" type="pres">
      <dgm:prSet presAssocID="{4192154B-7426-48F3-AC26-564E7B5D7881}" presName="spacer" presStyleCnt="0"/>
      <dgm:spPr/>
    </dgm:pt>
    <dgm:pt modelId="{AA8F8263-BCE4-4219-B4B3-1FC473468887}" type="pres">
      <dgm:prSet presAssocID="{53B73C2D-A243-4483-AD81-4BCA8A372AC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143C162C-C8D7-4D97-918C-78E38EED5FCA}" type="pres">
      <dgm:prSet presAssocID="{80306A53-7EB7-44B9-9E7A-A6EE046BFDF7}" presName="spacer" presStyleCnt="0"/>
      <dgm:spPr/>
    </dgm:pt>
    <dgm:pt modelId="{82584139-E25F-4CBB-886E-4D0A41BA5226}" type="pres">
      <dgm:prSet presAssocID="{588C7785-34E7-4B81-B4BA-CA9D73A5D43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72053AB4-9658-4232-8C7E-2D94426DF8CD}" type="pres">
      <dgm:prSet presAssocID="{E6246BBB-E6A6-40C6-8210-835DDF0CA35D}" presName="spacer" presStyleCnt="0"/>
      <dgm:spPr/>
    </dgm:pt>
    <dgm:pt modelId="{2D2AADED-1DAD-4990-8121-6EAA1A505270}" type="pres">
      <dgm:prSet presAssocID="{7A8F69AB-2473-4BD6-9751-805E4DC6540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4DD7A5CB-2E3E-41FB-BF53-C21F9F7D0BBD}" type="pres">
      <dgm:prSet presAssocID="{35F77998-E4C5-4504-B72A-3398CC4E22AD}" presName="spacer" presStyleCnt="0"/>
      <dgm:spPr/>
    </dgm:pt>
    <dgm:pt modelId="{1DBE1409-A217-41D9-95CD-EC6BF4E7228A}" type="pres">
      <dgm:prSet presAssocID="{77859E83-BE93-4E88-9E96-1D30F5742DC7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98FDD03D-952D-4A6B-8B46-09E77D027B02}" type="presOf" srcId="{4F8BC7E9-D417-4036-9D67-B5CFC33A5CA2}" destId="{8EDFB854-D7F0-46CC-94C8-F53140E432F1}" srcOrd="0" destOrd="0" presId="urn:microsoft.com/office/officeart/2005/8/layout/vList2"/>
    <dgm:cxn modelId="{F24DF6E4-D3B9-405D-AB44-47C32A7CE472}" type="presOf" srcId="{401CE041-49F7-49FC-82F0-3374C2843460}" destId="{42289918-DADE-499C-A321-55938BE80C4A}" srcOrd="0" destOrd="0" presId="urn:microsoft.com/office/officeart/2005/8/layout/vList2"/>
    <dgm:cxn modelId="{E6A7FFB3-13EC-4293-ABBF-4DC7C6D78C95}" type="presOf" srcId="{77859E83-BE93-4E88-9E96-1D30F5742DC7}" destId="{1DBE1409-A217-41D9-95CD-EC6BF4E7228A}" srcOrd="0" destOrd="0" presId="urn:microsoft.com/office/officeart/2005/8/layout/vList2"/>
    <dgm:cxn modelId="{B670B37E-4222-4B32-A4C6-B47461B10E92}" srcId="{401CE041-49F7-49FC-82F0-3374C2843460}" destId="{4F8BC7E9-D417-4036-9D67-B5CFC33A5CA2}" srcOrd="4" destOrd="0" parTransId="{6DA54114-1FBA-4377-B11D-D71E35FB17A8}" sibTransId="{4192154B-7426-48F3-AC26-564E7B5D7881}"/>
    <dgm:cxn modelId="{90145685-975A-4A2E-97EA-71DF1F751B90}" type="presOf" srcId="{FB10122E-73D2-494A-A09E-32BAE7BCCFC6}" destId="{A5531CB8-2F34-414F-9172-1C3B0D84AFED}" srcOrd="0" destOrd="0" presId="urn:microsoft.com/office/officeart/2005/8/layout/vList2"/>
    <dgm:cxn modelId="{8922F078-0D37-4F37-ACFF-3A923EEA8679}" srcId="{401CE041-49F7-49FC-82F0-3374C2843460}" destId="{53B73C2D-A243-4483-AD81-4BCA8A372AC7}" srcOrd="5" destOrd="0" parTransId="{44259607-D7F1-4812-AF55-4C118B02C160}" sibTransId="{80306A53-7EB7-44B9-9E7A-A6EE046BFDF7}"/>
    <dgm:cxn modelId="{B754C5CB-F168-4931-83C7-0A8EFA03A58D}" type="presOf" srcId="{7B593E2B-5B4E-426B-8D6F-51E7C48B7172}" destId="{E090F376-15F8-49F0-AF51-2295A1B85BF4}" srcOrd="0" destOrd="0" presId="urn:microsoft.com/office/officeart/2005/8/layout/vList2"/>
    <dgm:cxn modelId="{4AF678A4-9A4C-4F87-A2A2-87F4B3D03852}" srcId="{401CE041-49F7-49FC-82F0-3374C2843460}" destId="{C4C3C246-6E07-473C-AAEA-A46CB1C012B1}" srcOrd="2" destOrd="0" parTransId="{E035467D-69F5-4E55-A3B7-329B3A10D4AC}" sibTransId="{A7AEBB0D-8B57-49BA-8519-31034DA2FAED}"/>
    <dgm:cxn modelId="{37925F98-4303-4F66-8801-37CFF1F20626}" srcId="{401CE041-49F7-49FC-82F0-3374C2843460}" destId="{588C7785-34E7-4B81-B4BA-CA9D73A5D437}" srcOrd="6" destOrd="0" parTransId="{FFDD141E-CD8D-4CDB-8BA8-122F5C234959}" sibTransId="{E6246BBB-E6A6-40C6-8210-835DDF0CA35D}"/>
    <dgm:cxn modelId="{8F195C83-A7C2-448D-9EB5-BAF5B99044CC}" type="presOf" srcId="{588C7785-34E7-4B81-B4BA-CA9D73A5D437}" destId="{82584139-E25F-4CBB-886E-4D0A41BA5226}" srcOrd="0" destOrd="0" presId="urn:microsoft.com/office/officeart/2005/8/layout/vList2"/>
    <dgm:cxn modelId="{4CE697E3-DBF5-4B30-814F-D3558BCB1884}" type="presOf" srcId="{0818FCF3-E4BF-4DE9-B0C0-0F5373FE45CE}" destId="{ED66EA32-0149-4942-B837-8282A6C33913}" srcOrd="0" destOrd="0" presId="urn:microsoft.com/office/officeart/2005/8/layout/vList2"/>
    <dgm:cxn modelId="{C7942A4D-39F2-4A0F-BC76-B7ECBF3F5E54}" srcId="{401CE041-49F7-49FC-82F0-3374C2843460}" destId="{0818FCF3-E4BF-4DE9-B0C0-0F5373FE45CE}" srcOrd="3" destOrd="0" parTransId="{3217CDF0-C00E-4528-9B78-287594A9FEA5}" sibTransId="{059DAB53-C0F0-48A1-9566-277701F0557E}"/>
    <dgm:cxn modelId="{C5C5F106-B47E-40DF-BBB3-D1DC469423B7}" type="presOf" srcId="{C4C3C246-6E07-473C-AAEA-A46CB1C012B1}" destId="{8D5B0887-B427-4C6F-9EE6-2B42A240C2DB}" srcOrd="0" destOrd="0" presId="urn:microsoft.com/office/officeart/2005/8/layout/vList2"/>
    <dgm:cxn modelId="{DB5007E2-D577-4726-B1EF-ACCB9962F582}" srcId="{401CE041-49F7-49FC-82F0-3374C2843460}" destId="{7A8F69AB-2473-4BD6-9751-805E4DC65407}" srcOrd="7" destOrd="0" parTransId="{2D5E86C2-A06B-43B3-8868-0051CA8D980B}" sibTransId="{35F77998-E4C5-4504-B72A-3398CC4E22AD}"/>
    <dgm:cxn modelId="{5B370F62-6511-414C-94B2-CB388743A878}" srcId="{401CE041-49F7-49FC-82F0-3374C2843460}" destId="{77859E83-BE93-4E88-9E96-1D30F5742DC7}" srcOrd="8" destOrd="0" parTransId="{6611F49B-3DA2-4597-92CD-CB7C5114CF02}" sibTransId="{87E66E69-8229-4DD0-8C60-A0DD54C3A31F}"/>
    <dgm:cxn modelId="{92D30CA7-81C3-41AD-9D3A-8654E9E7960A}" srcId="{401CE041-49F7-49FC-82F0-3374C2843460}" destId="{FB10122E-73D2-494A-A09E-32BAE7BCCFC6}" srcOrd="1" destOrd="0" parTransId="{BCF768C9-2561-45A5-8E22-1DDD2AC6DF66}" sibTransId="{786C5725-1AC1-4914-A4F8-57BC3A13AB2E}"/>
    <dgm:cxn modelId="{9AEFF94E-420E-443A-B177-39817B187DC5}" type="presOf" srcId="{7A8F69AB-2473-4BD6-9751-805E4DC65407}" destId="{2D2AADED-1DAD-4990-8121-6EAA1A505270}" srcOrd="0" destOrd="0" presId="urn:microsoft.com/office/officeart/2005/8/layout/vList2"/>
    <dgm:cxn modelId="{EC1D1E69-7F1F-4F2E-9B33-B6AA762F00C0}" srcId="{401CE041-49F7-49FC-82F0-3374C2843460}" destId="{7B593E2B-5B4E-426B-8D6F-51E7C48B7172}" srcOrd="0" destOrd="0" parTransId="{4373A096-D976-4FA7-87D1-303FCA4C5656}" sibTransId="{ECF9CCE3-3F05-4D2F-9F84-5276B98E5664}"/>
    <dgm:cxn modelId="{DE3FFCDB-BC34-465E-BFE0-97F1DF75B4A5}" type="presOf" srcId="{53B73C2D-A243-4483-AD81-4BCA8A372AC7}" destId="{AA8F8263-BCE4-4219-B4B3-1FC473468887}" srcOrd="0" destOrd="0" presId="urn:microsoft.com/office/officeart/2005/8/layout/vList2"/>
    <dgm:cxn modelId="{9B80029D-975E-48F4-AA8D-A88B4FE69EE6}" type="presParOf" srcId="{42289918-DADE-499C-A321-55938BE80C4A}" destId="{E090F376-15F8-49F0-AF51-2295A1B85BF4}" srcOrd="0" destOrd="0" presId="urn:microsoft.com/office/officeart/2005/8/layout/vList2"/>
    <dgm:cxn modelId="{569A2EBB-EA06-4FAF-B211-B7AD2F61BC2D}" type="presParOf" srcId="{42289918-DADE-499C-A321-55938BE80C4A}" destId="{E74D2242-A5AB-4EA8-93A9-6B0D3772B70F}" srcOrd="1" destOrd="0" presId="urn:microsoft.com/office/officeart/2005/8/layout/vList2"/>
    <dgm:cxn modelId="{F728AD11-5D08-41B3-8EDA-093E0D58EED9}" type="presParOf" srcId="{42289918-DADE-499C-A321-55938BE80C4A}" destId="{A5531CB8-2F34-414F-9172-1C3B0D84AFED}" srcOrd="2" destOrd="0" presId="urn:microsoft.com/office/officeart/2005/8/layout/vList2"/>
    <dgm:cxn modelId="{4B43D246-8595-4A4D-A77E-C398C70F11F9}" type="presParOf" srcId="{42289918-DADE-499C-A321-55938BE80C4A}" destId="{37C33AFD-4C77-484D-9F81-1D675058D83C}" srcOrd="3" destOrd="0" presId="urn:microsoft.com/office/officeart/2005/8/layout/vList2"/>
    <dgm:cxn modelId="{36088174-BA50-4CD6-B268-B0E88A2FCBB1}" type="presParOf" srcId="{42289918-DADE-499C-A321-55938BE80C4A}" destId="{8D5B0887-B427-4C6F-9EE6-2B42A240C2DB}" srcOrd="4" destOrd="0" presId="urn:microsoft.com/office/officeart/2005/8/layout/vList2"/>
    <dgm:cxn modelId="{AD7A9DC4-E39A-4E45-BC28-2B7DE3F70CD0}" type="presParOf" srcId="{42289918-DADE-499C-A321-55938BE80C4A}" destId="{F3769138-D35A-43DF-BD1F-4B853E698508}" srcOrd="5" destOrd="0" presId="urn:microsoft.com/office/officeart/2005/8/layout/vList2"/>
    <dgm:cxn modelId="{BFF16B8F-F720-40C5-B176-E4324D1735C6}" type="presParOf" srcId="{42289918-DADE-499C-A321-55938BE80C4A}" destId="{ED66EA32-0149-4942-B837-8282A6C33913}" srcOrd="6" destOrd="0" presId="urn:microsoft.com/office/officeart/2005/8/layout/vList2"/>
    <dgm:cxn modelId="{AA3AF3D9-C313-498A-A58B-7D0FA7754128}" type="presParOf" srcId="{42289918-DADE-499C-A321-55938BE80C4A}" destId="{1CCF7439-4F73-45DC-BEDC-3F9DFDF15124}" srcOrd="7" destOrd="0" presId="urn:microsoft.com/office/officeart/2005/8/layout/vList2"/>
    <dgm:cxn modelId="{A10A24F3-EA07-4B5F-9856-C5FB05612AA8}" type="presParOf" srcId="{42289918-DADE-499C-A321-55938BE80C4A}" destId="{8EDFB854-D7F0-46CC-94C8-F53140E432F1}" srcOrd="8" destOrd="0" presId="urn:microsoft.com/office/officeart/2005/8/layout/vList2"/>
    <dgm:cxn modelId="{129351A4-CB5A-4588-982B-5A53A47D0444}" type="presParOf" srcId="{42289918-DADE-499C-A321-55938BE80C4A}" destId="{1FB8149D-C043-42A8-BC7B-AF90AB036D3E}" srcOrd="9" destOrd="0" presId="urn:microsoft.com/office/officeart/2005/8/layout/vList2"/>
    <dgm:cxn modelId="{9D1EB7A8-A869-49F9-86A4-52326B94F7FE}" type="presParOf" srcId="{42289918-DADE-499C-A321-55938BE80C4A}" destId="{AA8F8263-BCE4-4219-B4B3-1FC473468887}" srcOrd="10" destOrd="0" presId="urn:microsoft.com/office/officeart/2005/8/layout/vList2"/>
    <dgm:cxn modelId="{25AD0342-3C86-4829-86BF-4881EB48A322}" type="presParOf" srcId="{42289918-DADE-499C-A321-55938BE80C4A}" destId="{143C162C-C8D7-4D97-918C-78E38EED5FCA}" srcOrd="11" destOrd="0" presId="urn:microsoft.com/office/officeart/2005/8/layout/vList2"/>
    <dgm:cxn modelId="{E26D68C5-B9AD-4FF9-9FCA-F76139F48F0B}" type="presParOf" srcId="{42289918-DADE-499C-A321-55938BE80C4A}" destId="{82584139-E25F-4CBB-886E-4D0A41BA5226}" srcOrd="12" destOrd="0" presId="urn:microsoft.com/office/officeart/2005/8/layout/vList2"/>
    <dgm:cxn modelId="{2C4B323B-1B04-4438-AE93-7F7C4669B18E}" type="presParOf" srcId="{42289918-DADE-499C-A321-55938BE80C4A}" destId="{72053AB4-9658-4232-8C7E-2D94426DF8CD}" srcOrd="13" destOrd="0" presId="urn:microsoft.com/office/officeart/2005/8/layout/vList2"/>
    <dgm:cxn modelId="{45F48E89-938A-4F38-A9CE-B872A3A4C7C8}" type="presParOf" srcId="{42289918-DADE-499C-A321-55938BE80C4A}" destId="{2D2AADED-1DAD-4990-8121-6EAA1A505270}" srcOrd="14" destOrd="0" presId="urn:microsoft.com/office/officeart/2005/8/layout/vList2"/>
    <dgm:cxn modelId="{D5DB873F-055B-411B-8406-45C63E0680EB}" type="presParOf" srcId="{42289918-DADE-499C-A321-55938BE80C4A}" destId="{4DD7A5CB-2E3E-41FB-BF53-C21F9F7D0BBD}" srcOrd="15" destOrd="0" presId="urn:microsoft.com/office/officeart/2005/8/layout/vList2"/>
    <dgm:cxn modelId="{7109D409-0AB4-49A0-B42A-CD450FA79803}" type="presParOf" srcId="{42289918-DADE-499C-A321-55938BE80C4A}" destId="{1DBE1409-A217-41D9-95CD-EC6BF4E7228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9BE8BD-006F-467E-B079-5032235DFA3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82E0209-CC0C-4A52-B289-95537A98BF26}">
      <dgm:prSet/>
      <dgm:spPr/>
      <dgm:t>
        <a:bodyPr/>
        <a:lstStyle/>
        <a:p>
          <a:pPr rtl="0"/>
          <a:r>
            <a:rPr lang="cs-CZ" smtClean="0"/>
            <a:t>úplnost x neúplnost rodiny</a:t>
          </a:r>
          <a:endParaRPr lang="cs-CZ"/>
        </a:p>
      </dgm:t>
    </dgm:pt>
    <dgm:pt modelId="{0B93C35C-AC0B-46BD-B9CF-9D940BD7F7BD}" type="parTrans" cxnId="{C7371E08-4EA4-4905-A8F3-5B4C7BE0A39D}">
      <dgm:prSet/>
      <dgm:spPr/>
      <dgm:t>
        <a:bodyPr/>
        <a:lstStyle/>
        <a:p>
          <a:endParaRPr lang="cs-CZ"/>
        </a:p>
      </dgm:t>
    </dgm:pt>
    <dgm:pt modelId="{7633A6C3-C6CD-41B5-B412-36B1054E039D}" type="sibTrans" cxnId="{C7371E08-4EA4-4905-A8F3-5B4C7BE0A39D}">
      <dgm:prSet/>
      <dgm:spPr/>
      <dgm:t>
        <a:bodyPr/>
        <a:lstStyle/>
        <a:p>
          <a:endParaRPr lang="cs-CZ"/>
        </a:p>
      </dgm:t>
    </dgm:pt>
    <dgm:pt modelId="{D8BF80E9-19FF-484B-AFF3-E64F90AE6035}">
      <dgm:prSet/>
      <dgm:spPr/>
      <dgm:t>
        <a:bodyPr/>
        <a:lstStyle/>
        <a:p>
          <a:pPr rtl="0"/>
          <a:r>
            <a:rPr lang="cs-CZ" smtClean="0"/>
            <a:t>vztahy mezi rodiči a širší rodinou</a:t>
          </a:r>
          <a:endParaRPr lang="cs-CZ"/>
        </a:p>
      </dgm:t>
    </dgm:pt>
    <dgm:pt modelId="{0FA08350-123C-4838-B71E-B9DC2810D8CB}" type="parTrans" cxnId="{3C49101F-6091-46C7-8642-7CC9AB02246B}">
      <dgm:prSet/>
      <dgm:spPr/>
      <dgm:t>
        <a:bodyPr/>
        <a:lstStyle/>
        <a:p>
          <a:endParaRPr lang="cs-CZ"/>
        </a:p>
      </dgm:t>
    </dgm:pt>
    <dgm:pt modelId="{553B78CE-B287-431B-8DBC-D3060F405215}" type="sibTrans" cxnId="{3C49101F-6091-46C7-8642-7CC9AB02246B}">
      <dgm:prSet/>
      <dgm:spPr/>
      <dgm:t>
        <a:bodyPr/>
        <a:lstStyle/>
        <a:p>
          <a:endParaRPr lang="cs-CZ"/>
        </a:p>
      </dgm:t>
    </dgm:pt>
    <dgm:pt modelId="{9C158A57-8481-4337-BAF9-8AACAF0E0E72}">
      <dgm:prSet/>
      <dgm:spPr/>
      <dgm:t>
        <a:bodyPr/>
        <a:lstStyle/>
        <a:p>
          <a:pPr rtl="0"/>
          <a:r>
            <a:rPr lang="cs-CZ" smtClean="0"/>
            <a:t>počet sourozenců a postavení dítěte mezi nimi</a:t>
          </a:r>
          <a:endParaRPr lang="cs-CZ"/>
        </a:p>
      </dgm:t>
    </dgm:pt>
    <dgm:pt modelId="{2C425E43-5C8C-49E0-9929-AFDD7CB8A7CC}" type="parTrans" cxnId="{7E3CADE9-AF45-4286-8E8C-5A45F44AA35A}">
      <dgm:prSet/>
      <dgm:spPr/>
      <dgm:t>
        <a:bodyPr/>
        <a:lstStyle/>
        <a:p>
          <a:endParaRPr lang="cs-CZ"/>
        </a:p>
      </dgm:t>
    </dgm:pt>
    <dgm:pt modelId="{1906D0F3-04B6-4F1E-8116-1F48CFA8EF8A}" type="sibTrans" cxnId="{7E3CADE9-AF45-4286-8E8C-5A45F44AA35A}">
      <dgm:prSet/>
      <dgm:spPr/>
      <dgm:t>
        <a:bodyPr/>
        <a:lstStyle/>
        <a:p>
          <a:endParaRPr lang="cs-CZ"/>
        </a:p>
      </dgm:t>
    </dgm:pt>
    <dgm:pt modelId="{62050DE2-DAA6-420B-ACCE-B4D82C8FD8D3}">
      <dgm:prSet/>
      <dgm:spPr/>
      <dgm:t>
        <a:bodyPr/>
        <a:lstStyle/>
        <a:p>
          <a:pPr rtl="0"/>
          <a:r>
            <a:rPr lang="cs-CZ" smtClean="0"/>
            <a:t>dispozice dítěte</a:t>
          </a:r>
          <a:endParaRPr lang="cs-CZ"/>
        </a:p>
      </dgm:t>
    </dgm:pt>
    <dgm:pt modelId="{3FF6666C-F9B2-4A17-9A79-4614467E8573}" type="parTrans" cxnId="{4E8D5987-FCF7-483C-9671-CE9F4C58BDF0}">
      <dgm:prSet/>
      <dgm:spPr/>
      <dgm:t>
        <a:bodyPr/>
        <a:lstStyle/>
        <a:p>
          <a:endParaRPr lang="cs-CZ"/>
        </a:p>
      </dgm:t>
    </dgm:pt>
    <dgm:pt modelId="{E273FC11-7D44-4ED8-AE10-F7A3F66D7DE6}" type="sibTrans" cxnId="{4E8D5987-FCF7-483C-9671-CE9F4C58BDF0}">
      <dgm:prSet/>
      <dgm:spPr/>
      <dgm:t>
        <a:bodyPr/>
        <a:lstStyle/>
        <a:p>
          <a:endParaRPr lang="cs-CZ"/>
        </a:p>
      </dgm:t>
    </dgm:pt>
    <dgm:pt modelId="{49E816EF-DB83-42BE-B1A2-D7584AE1A1A1}">
      <dgm:prSet/>
      <dgm:spPr/>
      <dgm:t>
        <a:bodyPr/>
        <a:lstStyle/>
        <a:p>
          <a:pPr rtl="0"/>
          <a:r>
            <a:rPr lang="cs-CZ" smtClean="0"/>
            <a:t>typ a náročnost výchovy</a:t>
          </a:r>
          <a:endParaRPr lang="cs-CZ"/>
        </a:p>
      </dgm:t>
    </dgm:pt>
    <dgm:pt modelId="{1697C3C6-6669-413A-84B1-62AAD7FC2EF8}" type="parTrans" cxnId="{3A5CF29E-C515-42BB-9D40-B2BF96D3FBC2}">
      <dgm:prSet/>
      <dgm:spPr/>
      <dgm:t>
        <a:bodyPr/>
        <a:lstStyle/>
        <a:p>
          <a:endParaRPr lang="cs-CZ"/>
        </a:p>
      </dgm:t>
    </dgm:pt>
    <dgm:pt modelId="{0DCCF1D4-920F-44EF-9D01-9CC050C5DFAE}" type="sibTrans" cxnId="{3A5CF29E-C515-42BB-9D40-B2BF96D3FBC2}">
      <dgm:prSet/>
      <dgm:spPr/>
      <dgm:t>
        <a:bodyPr/>
        <a:lstStyle/>
        <a:p>
          <a:endParaRPr lang="cs-CZ"/>
        </a:p>
      </dgm:t>
    </dgm:pt>
    <dgm:pt modelId="{31593FB2-37A3-412D-8523-09D7BE25908E}">
      <dgm:prSet/>
      <dgm:spPr/>
      <dgm:t>
        <a:bodyPr/>
        <a:lstStyle/>
        <a:p>
          <a:pPr rtl="0"/>
          <a:r>
            <a:rPr lang="cs-CZ" smtClean="0"/>
            <a:t>způsob trestání dítěte</a:t>
          </a:r>
          <a:endParaRPr lang="cs-CZ"/>
        </a:p>
      </dgm:t>
    </dgm:pt>
    <dgm:pt modelId="{5F9F5B6D-F7F7-4C8D-BE97-D3196BCE9839}" type="parTrans" cxnId="{A450FBA9-8100-4224-BBEE-7C6D349111E6}">
      <dgm:prSet/>
      <dgm:spPr/>
      <dgm:t>
        <a:bodyPr/>
        <a:lstStyle/>
        <a:p>
          <a:endParaRPr lang="cs-CZ"/>
        </a:p>
      </dgm:t>
    </dgm:pt>
    <dgm:pt modelId="{3AAF2087-D8DB-4E24-B203-BEC714BB1715}" type="sibTrans" cxnId="{A450FBA9-8100-4224-BBEE-7C6D349111E6}">
      <dgm:prSet/>
      <dgm:spPr/>
      <dgm:t>
        <a:bodyPr/>
        <a:lstStyle/>
        <a:p>
          <a:endParaRPr lang="cs-CZ"/>
        </a:p>
      </dgm:t>
    </dgm:pt>
    <dgm:pt modelId="{B6B43DA8-8CC3-4F37-8F59-D0C370CFCA0F}">
      <dgm:prSet/>
      <dgm:spPr/>
      <dgm:t>
        <a:bodyPr/>
        <a:lstStyle/>
        <a:p>
          <a:pPr rtl="0"/>
          <a:r>
            <a:rPr lang="cs-CZ" smtClean="0"/>
            <a:t>projevy lásky x zanedbávání dítěte</a:t>
          </a:r>
          <a:endParaRPr lang="cs-CZ"/>
        </a:p>
      </dgm:t>
    </dgm:pt>
    <dgm:pt modelId="{1E7078AE-B08A-46BC-BDE2-0FA15AFE8911}" type="parTrans" cxnId="{B0CBFD77-5A03-460D-8665-24582FCE6DD6}">
      <dgm:prSet/>
      <dgm:spPr/>
      <dgm:t>
        <a:bodyPr/>
        <a:lstStyle/>
        <a:p>
          <a:endParaRPr lang="cs-CZ"/>
        </a:p>
      </dgm:t>
    </dgm:pt>
    <dgm:pt modelId="{24D70CBB-7FC8-4BBA-B0F6-62D9F1CEA04A}" type="sibTrans" cxnId="{B0CBFD77-5A03-460D-8665-24582FCE6DD6}">
      <dgm:prSet/>
      <dgm:spPr/>
      <dgm:t>
        <a:bodyPr/>
        <a:lstStyle/>
        <a:p>
          <a:endParaRPr lang="cs-CZ"/>
        </a:p>
      </dgm:t>
    </dgm:pt>
    <dgm:pt modelId="{6EA8AE01-30EB-4508-80B4-8E915F72C3C3}">
      <dgm:prSet/>
      <dgm:spPr/>
      <dgm:t>
        <a:bodyPr/>
        <a:lstStyle/>
        <a:p>
          <a:pPr rtl="0"/>
          <a:r>
            <a:rPr lang="cs-CZ" smtClean="0"/>
            <a:t>prostředí a materiální zajištění ve kterém rodina žije</a:t>
          </a:r>
          <a:endParaRPr lang="cs-CZ"/>
        </a:p>
      </dgm:t>
    </dgm:pt>
    <dgm:pt modelId="{65096F8E-0890-459A-8537-0BBA52B9C292}" type="parTrans" cxnId="{3562B591-EBDA-45B2-96F6-F04E41D7FC43}">
      <dgm:prSet/>
      <dgm:spPr/>
      <dgm:t>
        <a:bodyPr/>
        <a:lstStyle/>
        <a:p>
          <a:endParaRPr lang="cs-CZ"/>
        </a:p>
      </dgm:t>
    </dgm:pt>
    <dgm:pt modelId="{1ACA243A-99C6-4DC4-A14E-99FF12CC907B}" type="sibTrans" cxnId="{3562B591-EBDA-45B2-96F6-F04E41D7FC43}">
      <dgm:prSet/>
      <dgm:spPr/>
      <dgm:t>
        <a:bodyPr/>
        <a:lstStyle/>
        <a:p>
          <a:endParaRPr lang="cs-CZ"/>
        </a:p>
      </dgm:t>
    </dgm:pt>
    <dgm:pt modelId="{E72A9647-370C-4896-96D7-245712989E33}" type="pres">
      <dgm:prSet presAssocID="{EF9BE8BD-006F-467E-B079-5032235DFA30}" presName="linear" presStyleCnt="0">
        <dgm:presLayoutVars>
          <dgm:animLvl val="lvl"/>
          <dgm:resizeHandles val="exact"/>
        </dgm:presLayoutVars>
      </dgm:prSet>
      <dgm:spPr/>
    </dgm:pt>
    <dgm:pt modelId="{4AE2BF62-9C50-472B-BF47-C5DA6060020D}" type="pres">
      <dgm:prSet presAssocID="{582E0209-CC0C-4A52-B289-95537A98BF26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4E241719-3D53-496E-9B21-C0053DD99082}" type="pres">
      <dgm:prSet presAssocID="{7633A6C3-C6CD-41B5-B412-36B1054E039D}" presName="spacer" presStyleCnt="0"/>
      <dgm:spPr/>
    </dgm:pt>
    <dgm:pt modelId="{9BFD91C7-679E-44C2-9485-D700EE49987B}" type="pres">
      <dgm:prSet presAssocID="{D8BF80E9-19FF-484B-AFF3-E64F90AE603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9521C149-0474-4215-8D36-7637B260660F}" type="pres">
      <dgm:prSet presAssocID="{553B78CE-B287-431B-8DBC-D3060F405215}" presName="spacer" presStyleCnt="0"/>
      <dgm:spPr/>
    </dgm:pt>
    <dgm:pt modelId="{3793A88E-B87A-464D-B79D-C64707B179C1}" type="pres">
      <dgm:prSet presAssocID="{9C158A57-8481-4337-BAF9-8AACAF0E0E72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80EB3D7-0C32-40E4-A85A-E9EDF93316B0}" type="pres">
      <dgm:prSet presAssocID="{1906D0F3-04B6-4F1E-8116-1F48CFA8EF8A}" presName="spacer" presStyleCnt="0"/>
      <dgm:spPr/>
    </dgm:pt>
    <dgm:pt modelId="{992E583C-024E-4270-8F74-46871EBF965E}" type="pres">
      <dgm:prSet presAssocID="{62050DE2-DAA6-420B-ACCE-B4D82C8FD8D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87F8B97-4952-4809-BD65-3EF21EA3811B}" type="pres">
      <dgm:prSet presAssocID="{E273FC11-7D44-4ED8-AE10-F7A3F66D7DE6}" presName="spacer" presStyleCnt="0"/>
      <dgm:spPr/>
    </dgm:pt>
    <dgm:pt modelId="{0D520C87-4809-42EE-AD92-ADA3BCAF540A}" type="pres">
      <dgm:prSet presAssocID="{49E816EF-DB83-42BE-B1A2-D7584AE1A1A1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084C0D3E-537E-4F3C-8B51-865003B9CB1D}" type="pres">
      <dgm:prSet presAssocID="{0DCCF1D4-920F-44EF-9D01-9CC050C5DFAE}" presName="spacer" presStyleCnt="0"/>
      <dgm:spPr/>
    </dgm:pt>
    <dgm:pt modelId="{4AFA5EA2-6AE5-4253-A037-31161402D62B}" type="pres">
      <dgm:prSet presAssocID="{31593FB2-37A3-412D-8523-09D7BE25908E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C3C433F2-0BA8-4276-BC00-3BEEE57E5D83}" type="pres">
      <dgm:prSet presAssocID="{3AAF2087-D8DB-4E24-B203-BEC714BB1715}" presName="spacer" presStyleCnt="0"/>
      <dgm:spPr/>
    </dgm:pt>
    <dgm:pt modelId="{670DF159-0D2E-4C29-9963-D54A97D441F2}" type="pres">
      <dgm:prSet presAssocID="{B6B43DA8-8CC3-4F37-8F59-D0C370CFCA0F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53EB406E-7755-4511-93B7-61D4015E467C}" type="pres">
      <dgm:prSet presAssocID="{24D70CBB-7FC8-4BBA-B0F6-62D9F1CEA04A}" presName="spacer" presStyleCnt="0"/>
      <dgm:spPr/>
    </dgm:pt>
    <dgm:pt modelId="{C7B19368-6E4D-4F67-B423-9C4F2EE3410F}" type="pres">
      <dgm:prSet presAssocID="{6EA8AE01-30EB-4508-80B4-8E915F72C3C3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F6FD6396-F856-4C46-A7D1-6D347BE3D357}" type="presOf" srcId="{49E816EF-DB83-42BE-B1A2-D7584AE1A1A1}" destId="{0D520C87-4809-42EE-AD92-ADA3BCAF540A}" srcOrd="0" destOrd="0" presId="urn:microsoft.com/office/officeart/2005/8/layout/vList2"/>
    <dgm:cxn modelId="{A450FBA9-8100-4224-BBEE-7C6D349111E6}" srcId="{EF9BE8BD-006F-467E-B079-5032235DFA30}" destId="{31593FB2-37A3-412D-8523-09D7BE25908E}" srcOrd="5" destOrd="0" parTransId="{5F9F5B6D-F7F7-4C8D-BE97-D3196BCE9839}" sibTransId="{3AAF2087-D8DB-4E24-B203-BEC714BB1715}"/>
    <dgm:cxn modelId="{4E8D5987-FCF7-483C-9671-CE9F4C58BDF0}" srcId="{EF9BE8BD-006F-467E-B079-5032235DFA30}" destId="{62050DE2-DAA6-420B-ACCE-B4D82C8FD8D3}" srcOrd="3" destOrd="0" parTransId="{3FF6666C-F9B2-4A17-9A79-4614467E8573}" sibTransId="{E273FC11-7D44-4ED8-AE10-F7A3F66D7DE6}"/>
    <dgm:cxn modelId="{3C49101F-6091-46C7-8642-7CC9AB02246B}" srcId="{EF9BE8BD-006F-467E-B079-5032235DFA30}" destId="{D8BF80E9-19FF-484B-AFF3-E64F90AE6035}" srcOrd="1" destOrd="0" parTransId="{0FA08350-123C-4838-B71E-B9DC2810D8CB}" sibTransId="{553B78CE-B287-431B-8DBC-D3060F405215}"/>
    <dgm:cxn modelId="{83E816EC-0748-40E2-BC9E-81D89050FA5F}" type="presOf" srcId="{582E0209-CC0C-4A52-B289-95537A98BF26}" destId="{4AE2BF62-9C50-472B-BF47-C5DA6060020D}" srcOrd="0" destOrd="0" presId="urn:microsoft.com/office/officeart/2005/8/layout/vList2"/>
    <dgm:cxn modelId="{4A4B341A-0E2E-4B66-BD94-66C38915AC52}" type="presOf" srcId="{9C158A57-8481-4337-BAF9-8AACAF0E0E72}" destId="{3793A88E-B87A-464D-B79D-C64707B179C1}" srcOrd="0" destOrd="0" presId="urn:microsoft.com/office/officeart/2005/8/layout/vList2"/>
    <dgm:cxn modelId="{8539B5BD-B83B-4DEE-9163-2C2AA371E467}" type="presOf" srcId="{62050DE2-DAA6-420B-ACCE-B4D82C8FD8D3}" destId="{992E583C-024E-4270-8F74-46871EBF965E}" srcOrd="0" destOrd="0" presId="urn:microsoft.com/office/officeart/2005/8/layout/vList2"/>
    <dgm:cxn modelId="{B1D3C395-7215-43FC-B132-2A8B3E7ABF40}" type="presOf" srcId="{D8BF80E9-19FF-484B-AFF3-E64F90AE6035}" destId="{9BFD91C7-679E-44C2-9485-D700EE49987B}" srcOrd="0" destOrd="0" presId="urn:microsoft.com/office/officeart/2005/8/layout/vList2"/>
    <dgm:cxn modelId="{7E3CADE9-AF45-4286-8E8C-5A45F44AA35A}" srcId="{EF9BE8BD-006F-467E-B079-5032235DFA30}" destId="{9C158A57-8481-4337-BAF9-8AACAF0E0E72}" srcOrd="2" destOrd="0" parTransId="{2C425E43-5C8C-49E0-9929-AFDD7CB8A7CC}" sibTransId="{1906D0F3-04B6-4F1E-8116-1F48CFA8EF8A}"/>
    <dgm:cxn modelId="{B0CBFD77-5A03-460D-8665-24582FCE6DD6}" srcId="{EF9BE8BD-006F-467E-B079-5032235DFA30}" destId="{B6B43DA8-8CC3-4F37-8F59-D0C370CFCA0F}" srcOrd="6" destOrd="0" parTransId="{1E7078AE-B08A-46BC-BDE2-0FA15AFE8911}" sibTransId="{24D70CBB-7FC8-4BBA-B0F6-62D9F1CEA04A}"/>
    <dgm:cxn modelId="{3A5CF29E-C515-42BB-9D40-B2BF96D3FBC2}" srcId="{EF9BE8BD-006F-467E-B079-5032235DFA30}" destId="{49E816EF-DB83-42BE-B1A2-D7584AE1A1A1}" srcOrd="4" destOrd="0" parTransId="{1697C3C6-6669-413A-84B1-62AAD7FC2EF8}" sibTransId="{0DCCF1D4-920F-44EF-9D01-9CC050C5DFAE}"/>
    <dgm:cxn modelId="{3562B591-EBDA-45B2-96F6-F04E41D7FC43}" srcId="{EF9BE8BD-006F-467E-B079-5032235DFA30}" destId="{6EA8AE01-30EB-4508-80B4-8E915F72C3C3}" srcOrd="7" destOrd="0" parTransId="{65096F8E-0890-459A-8537-0BBA52B9C292}" sibTransId="{1ACA243A-99C6-4DC4-A14E-99FF12CC907B}"/>
    <dgm:cxn modelId="{13418A76-5A5D-431D-AB21-D7F62CBB0B1E}" type="presOf" srcId="{6EA8AE01-30EB-4508-80B4-8E915F72C3C3}" destId="{C7B19368-6E4D-4F67-B423-9C4F2EE3410F}" srcOrd="0" destOrd="0" presId="urn:microsoft.com/office/officeart/2005/8/layout/vList2"/>
    <dgm:cxn modelId="{D463A3A9-D2CB-48F5-ADFB-8DF0023F6ACB}" type="presOf" srcId="{31593FB2-37A3-412D-8523-09D7BE25908E}" destId="{4AFA5EA2-6AE5-4253-A037-31161402D62B}" srcOrd="0" destOrd="0" presId="urn:microsoft.com/office/officeart/2005/8/layout/vList2"/>
    <dgm:cxn modelId="{1BAC4F95-535F-451A-983F-B9F5F0DC9517}" type="presOf" srcId="{EF9BE8BD-006F-467E-B079-5032235DFA30}" destId="{E72A9647-370C-4896-96D7-245712989E33}" srcOrd="0" destOrd="0" presId="urn:microsoft.com/office/officeart/2005/8/layout/vList2"/>
    <dgm:cxn modelId="{C7371E08-4EA4-4905-A8F3-5B4C7BE0A39D}" srcId="{EF9BE8BD-006F-467E-B079-5032235DFA30}" destId="{582E0209-CC0C-4A52-B289-95537A98BF26}" srcOrd="0" destOrd="0" parTransId="{0B93C35C-AC0B-46BD-B9CF-9D940BD7F7BD}" sibTransId="{7633A6C3-C6CD-41B5-B412-36B1054E039D}"/>
    <dgm:cxn modelId="{80A597A1-71CC-41DB-B3D7-6A8FFD4AC382}" type="presOf" srcId="{B6B43DA8-8CC3-4F37-8F59-D0C370CFCA0F}" destId="{670DF159-0D2E-4C29-9963-D54A97D441F2}" srcOrd="0" destOrd="0" presId="urn:microsoft.com/office/officeart/2005/8/layout/vList2"/>
    <dgm:cxn modelId="{2EF897F6-F701-45B5-8460-8A35ED85112F}" type="presParOf" srcId="{E72A9647-370C-4896-96D7-245712989E33}" destId="{4AE2BF62-9C50-472B-BF47-C5DA6060020D}" srcOrd="0" destOrd="0" presId="urn:microsoft.com/office/officeart/2005/8/layout/vList2"/>
    <dgm:cxn modelId="{F6B8A24C-10CF-4F4A-A733-53E08E83178F}" type="presParOf" srcId="{E72A9647-370C-4896-96D7-245712989E33}" destId="{4E241719-3D53-496E-9B21-C0053DD99082}" srcOrd="1" destOrd="0" presId="urn:microsoft.com/office/officeart/2005/8/layout/vList2"/>
    <dgm:cxn modelId="{31860730-A587-48B6-BEE8-B46CCF11DF8F}" type="presParOf" srcId="{E72A9647-370C-4896-96D7-245712989E33}" destId="{9BFD91C7-679E-44C2-9485-D700EE49987B}" srcOrd="2" destOrd="0" presId="urn:microsoft.com/office/officeart/2005/8/layout/vList2"/>
    <dgm:cxn modelId="{129DEB09-1D5A-4A81-A4EA-DADEEEAF5BE6}" type="presParOf" srcId="{E72A9647-370C-4896-96D7-245712989E33}" destId="{9521C149-0474-4215-8D36-7637B260660F}" srcOrd="3" destOrd="0" presId="urn:microsoft.com/office/officeart/2005/8/layout/vList2"/>
    <dgm:cxn modelId="{AB7617D9-90CB-40CB-BB06-464E4EF34083}" type="presParOf" srcId="{E72A9647-370C-4896-96D7-245712989E33}" destId="{3793A88E-B87A-464D-B79D-C64707B179C1}" srcOrd="4" destOrd="0" presId="urn:microsoft.com/office/officeart/2005/8/layout/vList2"/>
    <dgm:cxn modelId="{B8BC3FF2-A626-4560-8931-636018FF6070}" type="presParOf" srcId="{E72A9647-370C-4896-96D7-245712989E33}" destId="{680EB3D7-0C32-40E4-A85A-E9EDF93316B0}" srcOrd="5" destOrd="0" presId="urn:microsoft.com/office/officeart/2005/8/layout/vList2"/>
    <dgm:cxn modelId="{5A2EE0AF-C6E5-4993-BF46-A00A79FEA7A9}" type="presParOf" srcId="{E72A9647-370C-4896-96D7-245712989E33}" destId="{992E583C-024E-4270-8F74-46871EBF965E}" srcOrd="6" destOrd="0" presId="urn:microsoft.com/office/officeart/2005/8/layout/vList2"/>
    <dgm:cxn modelId="{30D1FAB5-2522-4806-867B-40DC89EBA71B}" type="presParOf" srcId="{E72A9647-370C-4896-96D7-245712989E33}" destId="{087F8B97-4952-4809-BD65-3EF21EA3811B}" srcOrd="7" destOrd="0" presId="urn:microsoft.com/office/officeart/2005/8/layout/vList2"/>
    <dgm:cxn modelId="{58F98853-B348-46AB-B776-E5A503BCAC31}" type="presParOf" srcId="{E72A9647-370C-4896-96D7-245712989E33}" destId="{0D520C87-4809-42EE-AD92-ADA3BCAF540A}" srcOrd="8" destOrd="0" presId="urn:microsoft.com/office/officeart/2005/8/layout/vList2"/>
    <dgm:cxn modelId="{1192B96F-0EB8-4DCD-9DE6-206AB4C1335B}" type="presParOf" srcId="{E72A9647-370C-4896-96D7-245712989E33}" destId="{084C0D3E-537E-4F3C-8B51-865003B9CB1D}" srcOrd="9" destOrd="0" presId="urn:microsoft.com/office/officeart/2005/8/layout/vList2"/>
    <dgm:cxn modelId="{290562A0-8AE9-49F5-9E52-7832434EA57B}" type="presParOf" srcId="{E72A9647-370C-4896-96D7-245712989E33}" destId="{4AFA5EA2-6AE5-4253-A037-31161402D62B}" srcOrd="10" destOrd="0" presId="urn:microsoft.com/office/officeart/2005/8/layout/vList2"/>
    <dgm:cxn modelId="{25F9D822-9586-4BDA-B363-3861710746A3}" type="presParOf" srcId="{E72A9647-370C-4896-96D7-245712989E33}" destId="{C3C433F2-0BA8-4276-BC00-3BEEE57E5D83}" srcOrd="11" destOrd="0" presId="urn:microsoft.com/office/officeart/2005/8/layout/vList2"/>
    <dgm:cxn modelId="{3199375C-BA8E-426D-AB62-5E331E3BE9EF}" type="presParOf" srcId="{E72A9647-370C-4896-96D7-245712989E33}" destId="{670DF159-0D2E-4C29-9963-D54A97D441F2}" srcOrd="12" destOrd="0" presId="urn:microsoft.com/office/officeart/2005/8/layout/vList2"/>
    <dgm:cxn modelId="{4D2B160D-4C71-4608-B066-2043F4285F1A}" type="presParOf" srcId="{E72A9647-370C-4896-96D7-245712989E33}" destId="{53EB406E-7755-4511-93B7-61D4015E467C}" srcOrd="13" destOrd="0" presId="urn:microsoft.com/office/officeart/2005/8/layout/vList2"/>
    <dgm:cxn modelId="{AFA0E3FC-2097-427B-B9F3-FF59D3B9214A}" type="presParOf" srcId="{E72A9647-370C-4896-96D7-245712989E33}" destId="{C7B19368-6E4D-4F67-B423-9C4F2EE3410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3B086-6F07-4F26-BCA2-9E86BBDF83D4}">
      <dsp:nvSpPr>
        <dsp:cNvPr id="0" name=""/>
        <dsp:cNvSpPr/>
      </dsp:nvSpPr>
      <dsp:spPr>
        <a:xfrm>
          <a:off x="0" y="82439"/>
          <a:ext cx="10058399" cy="914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1. Orientace v podmínkách rodinného prostředí (materiálně-ekonomických, demograficko-psychologických a kulturně-pedagogických)</a:t>
          </a:r>
          <a:endParaRPr lang="cs-CZ" sz="2300" kern="1200"/>
        </a:p>
      </dsp:txBody>
      <dsp:txXfrm>
        <a:off x="44664" y="127103"/>
        <a:ext cx="9969071" cy="825612"/>
      </dsp:txXfrm>
    </dsp:sp>
    <dsp:sp modelId="{8DF8059D-8382-421F-9843-44C599802FEA}">
      <dsp:nvSpPr>
        <dsp:cNvPr id="0" name=""/>
        <dsp:cNvSpPr/>
      </dsp:nvSpPr>
      <dsp:spPr>
        <a:xfrm>
          <a:off x="0" y="1063619"/>
          <a:ext cx="10058399" cy="914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2. Nové jevy v současných proměnách rodinného života</a:t>
          </a:r>
          <a:endParaRPr lang="cs-CZ" sz="2300" kern="1200"/>
        </a:p>
      </dsp:txBody>
      <dsp:txXfrm>
        <a:off x="44664" y="1108283"/>
        <a:ext cx="9969071" cy="825612"/>
      </dsp:txXfrm>
    </dsp:sp>
    <dsp:sp modelId="{0232A9DB-95C7-484D-AB9E-A36B8A4FABC8}">
      <dsp:nvSpPr>
        <dsp:cNvPr id="0" name=""/>
        <dsp:cNvSpPr/>
      </dsp:nvSpPr>
      <dsp:spPr>
        <a:xfrm>
          <a:off x="0" y="2044800"/>
          <a:ext cx="10058399" cy="914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3. Funkce rodiny a pásma její funkčnosti</a:t>
          </a:r>
          <a:endParaRPr lang="cs-CZ" sz="2300" kern="1200"/>
        </a:p>
      </dsp:txBody>
      <dsp:txXfrm>
        <a:off x="44664" y="2089464"/>
        <a:ext cx="9969071" cy="825612"/>
      </dsp:txXfrm>
    </dsp:sp>
    <dsp:sp modelId="{3C6DC0EA-673E-4320-BAFD-F71EA1AED3E0}">
      <dsp:nvSpPr>
        <dsp:cNvPr id="0" name=""/>
        <dsp:cNvSpPr/>
      </dsp:nvSpPr>
      <dsp:spPr>
        <a:xfrm>
          <a:off x="0" y="3025980"/>
          <a:ext cx="10058399" cy="914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4. Charakteristické rysy funkční rodiny</a:t>
          </a:r>
          <a:endParaRPr lang="cs-CZ" sz="2300" kern="1200"/>
        </a:p>
      </dsp:txBody>
      <dsp:txXfrm>
        <a:off x="44664" y="3070644"/>
        <a:ext cx="9969071" cy="8256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1F5C5-62BC-42FD-A946-0865E504C820}">
      <dsp:nvSpPr>
        <dsp:cNvPr id="0" name=""/>
        <dsp:cNvSpPr/>
      </dsp:nvSpPr>
      <dsp:spPr>
        <a:xfrm>
          <a:off x="0" y="134696"/>
          <a:ext cx="10704919" cy="79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Fáze šoku a popření: </a:t>
          </a:r>
          <a:r>
            <a:rPr lang="cs-CZ" sz="2000" kern="1200" smtClean="0"/>
            <a:t>projev obranného mechanismu, informace je subjektivně nepřijatelná, rodiče zpravidla nemají zájem o další informace</a:t>
          </a:r>
          <a:endParaRPr lang="cs-CZ" sz="2000" kern="1200"/>
        </a:p>
      </dsp:txBody>
      <dsp:txXfrm>
        <a:off x="38838" y="173534"/>
        <a:ext cx="10627243" cy="717924"/>
      </dsp:txXfrm>
    </dsp:sp>
    <dsp:sp modelId="{C341D5A6-89DB-4DBB-A873-37C089F2EE18}">
      <dsp:nvSpPr>
        <dsp:cNvPr id="0" name=""/>
        <dsp:cNvSpPr/>
      </dsp:nvSpPr>
      <dsp:spPr>
        <a:xfrm>
          <a:off x="0" y="987896"/>
          <a:ext cx="10704919" cy="79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Fáze bezmocnosti: </a:t>
          </a:r>
          <a:r>
            <a:rPr lang="cs-CZ" sz="2000" kern="1200" smtClean="0"/>
            <a:t>rodiče nevědí, co mají dělat, kde hledat pomoc, situaci neumí řešit, pocity viny, studu, hanby, bývají přecitlivělí</a:t>
          </a:r>
          <a:endParaRPr lang="cs-CZ" sz="2000" kern="1200"/>
        </a:p>
      </dsp:txBody>
      <dsp:txXfrm>
        <a:off x="38838" y="1026734"/>
        <a:ext cx="10627243" cy="717924"/>
      </dsp:txXfrm>
    </dsp:sp>
    <dsp:sp modelId="{A80247C1-CA76-44C4-8677-3F13980B3C5C}">
      <dsp:nvSpPr>
        <dsp:cNvPr id="0" name=""/>
        <dsp:cNvSpPr/>
      </dsp:nvSpPr>
      <dsp:spPr>
        <a:xfrm>
          <a:off x="0" y="1841096"/>
          <a:ext cx="10704919" cy="79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Fáze smlouvání: </a:t>
          </a:r>
          <a:r>
            <a:rPr lang="cs-CZ" sz="2000" kern="1200" smtClean="0"/>
            <a:t>přechodné období, rodiče přijali danou skutečnost, ale snaží se získat zlepšení (např. dítě bude chodit o berlích), často velká únava a vyčerpání z náročné péče</a:t>
          </a:r>
          <a:endParaRPr lang="cs-CZ" sz="2000" kern="1200"/>
        </a:p>
      </dsp:txBody>
      <dsp:txXfrm>
        <a:off x="38838" y="1879934"/>
        <a:ext cx="10627243" cy="717924"/>
      </dsp:txXfrm>
    </dsp:sp>
    <dsp:sp modelId="{6C3D7A0B-2639-46C1-A02A-B9E6B2EC4309}">
      <dsp:nvSpPr>
        <dsp:cNvPr id="0" name=""/>
        <dsp:cNvSpPr/>
      </dsp:nvSpPr>
      <dsp:spPr>
        <a:xfrm>
          <a:off x="0" y="2694296"/>
          <a:ext cx="10704919" cy="79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Fáze postupné adaptace a vyrovnání se s problémem: </a:t>
          </a:r>
          <a:r>
            <a:rPr lang="cs-CZ" sz="2000" kern="1200" smtClean="0"/>
            <a:t>zvýšený zájem o informace, příčina postižení, řešení budoucnosti (předání dítěte do ústavu, opuštění rodiny, upnutí se na povolání, rezignace ad.</a:t>
          </a:r>
          <a:endParaRPr lang="cs-CZ" sz="2000" kern="1200"/>
        </a:p>
      </dsp:txBody>
      <dsp:txXfrm>
        <a:off x="38838" y="2733134"/>
        <a:ext cx="10627243" cy="717924"/>
      </dsp:txXfrm>
    </dsp:sp>
    <dsp:sp modelId="{2EF390E1-729E-4818-876A-02B08283B4D2}">
      <dsp:nvSpPr>
        <dsp:cNvPr id="0" name=""/>
        <dsp:cNvSpPr/>
      </dsp:nvSpPr>
      <dsp:spPr>
        <a:xfrm>
          <a:off x="0" y="3547496"/>
          <a:ext cx="10704919" cy="79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Fáze realistického postoje: </a:t>
          </a:r>
          <a:r>
            <a:rPr lang="cs-CZ" sz="2000" kern="1200" smtClean="0"/>
            <a:t>přijetí dítěte takového, jaké je, reorganizace prostředí, životní úkol – výzva</a:t>
          </a:r>
          <a:endParaRPr lang="cs-CZ" sz="2000" kern="1200"/>
        </a:p>
      </dsp:txBody>
      <dsp:txXfrm>
        <a:off x="38838" y="3586334"/>
        <a:ext cx="10627243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3629D-0F4B-4C69-B42F-38C744B2803A}">
      <dsp:nvSpPr>
        <dsp:cNvPr id="0" name=""/>
        <dsp:cNvSpPr/>
      </dsp:nvSpPr>
      <dsp:spPr>
        <a:xfrm>
          <a:off x="0" y="632065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Materiálně - ekonomické faktory rodinného prostředí </a:t>
          </a:r>
          <a:endParaRPr lang="cs-CZ" sz="2000" kern="1200"/>
        </a:p>
      </dsp:txBody>
      <dsp:txXfrm>
        <a:off x="23417" y="655482"/>
        <a:ext cx="10011565" cy="432866"/>
      </dsp:txXfrm>
    </dsp:sp>
    <dsp:sp modelId="{E961F7FA-2641-4A30-A8F0-6075495E1449}">
      <dsp:nvSpPr>
        <dsp:cNvPr id="0" name=""/>
        <dsp:cNvSpPr/>
      </dsp:nvSpPr>
      <dsp:spPr>
        <a:xfrm>
          <a:off x="0" y="1169365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- otázka zařazení rodiny a jejích aktivit do ekonomického makrosystému společnosti</a:t>
          </a:r>
          <a:endParaRPr lang="cs-CZ" sz="2000" kern="1200"/>
        </a:p>
      </dsp:txBody>
      <dsp:txXfrm>
        <a:off x="23417" y="1192782"/>
        <a:ext cx="10011565" cy="432866"/>
      </dsp:txXfrm>
    </dsp:sp>
    <dsp:sp modelId="{009C4C3E-7624-4C86-9C71-B34C511588B3}">
      <dsp:nvSpPr>
        <dsp:cNvPr id="0" name=""/>
        <dsp:cNvSpPr/>
      </dsp:nvSpPr>
      <dsp:spPr>
        <a:xfrm>
          <a:off x="0" y="1706666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- individuální spotřeba rodiny jako součást životního způsobu rodiny a z toho plynoucí aspekty</a:t>
          </a:r>
          <a:endParaRPr lang="cs-CZ" sz="2000" kern="1200"/>
        </a:p>
      </dsp:txBody>
      <dsp:txXfrm>
        <a:off x="23417" y="1730083"/>
        <a:ext cx="10011565" cy="432866"/>
      </dsp:txXfrm>
    </dsp:sp>
    <dsp:sp modelId="{133001B7-ABA9-4CD6-B4B7-AC483D3D2001}">
      <dsp:nvSpPr>
        <dsp:cNvPr id="0" name=""/>
        <dsp:cNvSpPr/>
      </dsp:nvSpPr>
      <dsp:spPr>
        <a:xfrm>
          <a:off x="0" y="2243966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- problematika zaměstnanosti rodičů, otců i matek a vliv této skutečnosti na děti</a:t>
          </a:r>
          <a:endParaRPr lang="cs-CZ" sz="2000" kern="1200"/>
        </a:p>
      </dsp:txBody>
      <dsp:txXfrm>
        <a:off x="23417" y="2267383"/>
        <a:ext cx="10011565" cy="432866"/>
      </dsp:txXfrm>
    </dsp:sp>
    <dsp:sp modelId="{C6F0D6FB-CDE8-4EA3-806D-1970A3DD60CF}">
      <dsp:nvSpPr>
        <dsp:cNvPr id="0" name=""/>
        <dsp:cNvSpPr/>
      </dsp:nvSpPr>
      <dsp:spPr>
        <a:xfrm>
          <a:off x="0" y="2781266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- vliv techniky a technických prostředků na život současné rodiny a některé další otázky, </a:t>
          </a:r>
          <a:endParaRPr lang="cs-CZ" sz="2000" kern="1200"/>
        </a:p>
      </dsp:txBody>
      <dsp:txXfrm>
        <a:off x="23417" y="2804683"/>
        <a:ext cx="10011565" cy="432866"/>
      </dsp:txXfrm>
    </dsp:sp>
    <dsp:sp modelId="{FC6C5343-92BE-4D65-982D-FC9ECC9B04A5}">
      <dsp:nvSpPr>
        <dsp:cNvPr id="0" name=""/>
        <dsp:cNvSpPr/>
      </dsp:nvSpPr>
      <dsp:spPr>
        <a:xfrm>
          <a:off x="0" y="3318566"/>
          <a:ext cx="10058399" cy="479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např. materiální podmínky pro zájmovou činnost dětí, pro přípravu dětí do školy a podobně</a:t>
          </a:r>
          <a:endParaRPr lang="cs-CZ" sz="2000" kern="1200"/>
        </a:p>
      </dsp:txBody>
      <dsp:txXfrm>
        <a:off x="23417" y="3341983"/>
        <a:ext cx="10011565" cy="43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01B3C-9B63-4AE9-A6EE-85F603DEACF2}">
      <dsp:nvSpPr>
        <dsp:cNvPr id="0" name=""/>
        <dsp:cNvSpPr/>
      </dsp:nvSpPr>
      <dsp:spPr>
        <a:xfrm>
          <a:off x="0" y="93060"/>
          <a:ext cx="10058399" cy="1869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- přirozenou struktura rodiny a aspekty vyplývající z působení otcovského, mateřského, sourozeneckého a prarodičovského,</a:t>
          </a:r>
          <a:endParaRPr lang="cs-CZ" sz="3400" kern="1200"/>
        </a:p>
      </dsp:txBody>
      <dsp:txXfrm>
        <a:off x="91269" y="184329"/>
        <a:ext cx="9875861" cy="1687122"/>
      </dsp:txXfrm>
    </dsp:sp>
    <dsp:sp modelId="{B3A1FBA1-E10A-43F5-B41D-55D903A870F5}">
      <dsp:nvSpPr>
        <dsp:cNvPr id="0" name=""/>
        <dsp:cNvSpPr/>
      </dsp:nvSpPr>
      <dsp:spPr>
        <a:xfrm>
          <a:off x="0" y="2060640"/>
          <a:ext cx="10058399" cy="18696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- vnitřní stabilita rodiny jako základna emocionální atmosféry rodinného prostředí a předpoklad existence a přirozeného rozvíjení všech dimenzí rodinného života</a:t>
          </a:r>
          <a:endParaRPr lang="cs-CZ" sz="3400" kern="1200"/>
        </a:p>
      </dsp:txBody>
      <dsp:txXfrm>
        <a:off x="91269" y="2151909"/>
        <a:ext cx="9875861" cy="1687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4900C-41D3-46D8-B577-B3328A1575D1}">
      <dsp:nvSpPr>
        <dsp:cNvPr id="0" name=""/>
        <dsp:cNvSpPr/>
      </dsp:nvSpPr>
      <dsp:spPr>
        <a:xfrm>
          <a:off x="0" y="358073"/>
          <a:ext cx="10058399" cy="16204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- hodnotová orientace a vzdělání rodičů</a:t>
          </a:r>
          <a:endParaRPr lang="cs-CZ" sz="2300" kern="1200" dirty="0"/>
        </a:p>
      </dsp:txBody>
      <dsp:txXfrm>
        <a:off x="79106" y="437179"/>
        <a:ext cx="9900187" cy="1462274"/>
      </dsp:txXfrm>
    </dsp:sp>
    <dsp:sp modelId="{0FCAE60E-2B06-4123-A359-AA1DED3244B8}">
      <dsp:nvSpPr>
        <dsp:cNvPr id="0" name=""/>
        <dsp:cNvSpPr/>
      </dsp:nvSpPr>
      <dsp:spPr>
        <a:xfrm>
          <a:off x="0" y="2044800"/>
          <a:ext cx="10058399" cy="16204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- míra pedagogizace rodinného prostředí- patrná například z připravenosti rodiny na výchovu dětí a z účelného využívání pedagogických prostředků v souladu s privátními a společenskými záměry a některé další podmínky, které mají vliv na vytváření postojů dětí k lidem, ke vzdělání, práci, kultuře, politice a vůbec k životu</a:t>
          </a:r>
          <a:endParaRPr lang="cs-CZ" sz="2300" kern="1200" dirty="0"/>
        </a:p>
      </dsp:txBody>
      <dsp:txXfrm>
        <a:off x="79106" y="2123906"/>
        <a:ext cx="9900187" cy="14622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4F1CF-8523-448D-94A6-F92738A470E0}">
      <dsp:nvSpPr>
        <dsp:cNvPr id="0" name=""/>
        <dsp:cNvSpPr/>
      </dsp:nvSpPr>
      <dsp:spPr>
        <a:xfrm>
          <a:off x="0" y="32805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pokles sňatečnosti a pokles porodnosti,</a:t>
          </a:r>
          <a:endParaRPr lang="cs-CZ" sz="2500" kern="1200"/>
        </a:p>
      </dsp:txBody>
      <dsp:txXfrm>
        <a:off x="29271" y="62076"/>
        <a:ext cx="9999857" cy="541083"/>
      </dsp:txXfrm>
    </dsp:sp>
    <dsp:sp modelId="{3D1708F6-7442-4B45-A1E0-B2D2CA9EA74C}">
      <dsp:nvSpPr>
        <dsp:cNvPr id="0" name=""/>
        <dsp:cNvSpPr/>
      </dsp:nvSpPr>
      <dsp:spPr>
        <a:xfrm>
          <a:off x="0" y="704430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zvyšování věku, ve kterém vstupují lidé do prvního manželství,</a:t>
          </a:r>
          <a:endParaRPr lang="cs-CZ" sz="2500" kern="1200"/>
        </a:p>
      </dsp:txBody>
      <dsp:txXfrm>
        <a:off x="29271" y="733701"/>
        <a:ext cx="9999857" cy="541083"/>
      </dsp:txXfrm>
    </dsp:sp>
    <dsp:sp modelId="{BE9A3C47-6B61-4FB6-85FE-406F38E21147}">
      <dsp:nvSpPr>
        <dsp:cNvPr id="0" name=""/>
        <dsp:cNvSpPr/>
      </dsp:nvSpPr>
      <dsp:spPr>
        <a:xfrm>
          <a:off x="0" y="1376055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rostoucí počet rodin, ve kterých pečuje o dítě jeden z rodičů,</a:t>
          </a:r>
          <a:endParaRPr lang="cs-CZ" sz="2500" kern="1200"/>
        </a:p>
      </dsp:txBody>
      <dsp:txXfrm>
        <a:off x="29271" y="1405326"/>
        <a:ext cx="9999857" cy="541083"/>
      </dsp:txXfrm>
    </dsp:sp>
    <dsp:sp modelId="{E958893A-2C1C-41C4-AE66-C2F0C4754CBB}">
      <dsp:nvSpPr>
        <dsp:cNvPr id="0" name=""/>
        <dsp:cNvSpPr/>
      </dsp:nvSpPr>
      <dsp:spPr>
        <a:xfrm>
          <a:off x="0" y="2047680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nárůst počtu lidí, kteří spolu mají děti bez oficiálního sňatku,</a:t>
          </a:r>
          <a:endParaRPr lang="cs-CZ" sz="2500" kern="1200"/>
        </a:p>
      </dsp:txBody>
      <dsp:txXfrm>
        <a:off x="29271" y="2076951"/>
        <a:ext cx="9999857" cy="541083"/>
      </dsp:txXfrm>
    </dsp:sp>
    <dsp:sp modelId="{427D683B-EC0A-4AA9-876A-22CFFDDFD8CE}">
      <dsp:nvSpPr>
        <dsp:cNvPr id="0" name=""/>
        <dsp:cNvSpPr/>
      </dsp:nvSpPr>
      <dsp:spPr>
        <a:xfrm>
          <a:off x="0" y="2719305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zvyšující se počet lidí žijících bez dětí v nesezdaném soužití,</a:t>
          </a:r>
          <a:endParaRPr lang="cs-CZ" sz="2500" kern="1200"/>
        </a:p>
      </dsp:txBody>
      <dsp:txXfrm>
        <a:off x="29271" y="2748576"/>
        <a:ext cx="9999857" cy="541083"/>
      </dsp:txXfrm>
    </dsp:sp>
    <dsp:sp modelId="{C8A11A47-58D8-43BE-B3FE-87530035EA0B}">
      <dsp:nvSpPr>
        <dsp:cNvPr id="0" name=""/>
        <dsp:cNvSpPr/>
      </dsp:nvSpPr>
      <dsp:spPr>
        <a:xfrm>
          <a:off x="0" y="3390930"/>
          <a:ext cx="10058399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•	trvale stoupající počet rozvodů</a:t>
          </a:r>
          <a:endParaRPr lang="cs-CZ" sz="2500" kern="1200"/>
        </a:p>
      </dsp:txBody>
      <dsp:txXfrm>
        <a:off x="29271" y="3420201"/>
        <a:ext cx="9999857" cy="5410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EA914-F39E-4E56-9222-B30C60B9EA80}">
      <dsp:nvSpPr>
        <dsp:cNvPr id="0" name=""/>
        <dsp:cNvSpPr/>
      </dsp:nvSpPr>
      <dsp:spPr>
        <a:xfrm>
          <a:off x="0" y="15488"/>
          <a:ext cx="10058399" cy="12866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Funkce rodiny jsou chápány jako úkoly, které plní rodina jednak vůči svým příslušníkům, ale také ve vztahu ke společnosti.</a:t>
          </a:r>
          <a:endParaRPr lang="cs-CZ" sz="2300" kern="1200"/>
        </a:p>
      </dsp:txBody>
      <dsp:txXfrm>
        <a:off x="62808" y="78296"/>
        <a:ext cx="9932783" cy="1161018"/>
      </dsp:txXfrm>
    </dsp:sp>
    <dsp:sp modelId="{52B10119-87E0-4C82-A3DD-769A740DB215}">
      <dsp:nvSpPr>
        <dsp:cNvPr id="0" name=""/>
        <dsp:cNvSpPr/>
      </dsp:nvSpPr>
      <dsp:spPr>
        <a:xfrm>
          <a:off x="0" y="1368362"/>
          <a:ext cx="10058399" cy="12866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Za základní funkce rodiny jsou považovány funkce: ekonomicko – zabezpečovací, biologicko – reprodukční, odpočinku a regenerace tělesných a duševních sil, emocionálně-ochranná a funkce výchovně-socializační .</a:t>
          </a:r>
          <a:endParaRPr lang="cs-CZ" sz="2300" kern="1200"/>
        </a:p>
      </dsp:txBody>
      <dsp:txXfrm>
        <a:off x="62808" y="1431170"/>
        <a:ext cx="9932783" cy="1161018"/>
      </dsp:txXfrm>
    </dsp:sp>
    <dsp:sp modelId="{F039A638-4B90-476D-9342-659D53696630}">
      <dsp:nvSpPr>
        <dsp:cNvPr id="0" name=""/>
        <dsp:cNvSpPr/>
      </dsp:nvSpPr>
      <dsp:spPr>
        <a:xfrm>
          <a:off x="0" y="2721237"/>
          <a:ext cx="10058399" cy="12866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Výchovně-socializační vlivy rodiny jsou spolu s jejími emocionálně-ochrannými úkoly považovány za nejvýznamnější součásti působnosti rodiny na dítě.</a:t>
          </a:r>
          <a:endParaRPr lang="cs-CZ" sz="2300" kern="1200"/>
        </a:p>
      </dsp:txBody>
      <dsp:txXfrm>
        <a:off x="62808" y="2784045"/>
        <a:ext cx="9932783" cy="11610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8CCD1-9667-4305-AAFD-2AB2715DC654}">
      <dsp:nvSpPr>
        <dsp:cNvPr id="0" name=""/>
        <dsp:cNvSpPr/>
      </dsp:nvSpPr>
      <dsp:spPr>
        <a:xfrm>
          <a:off x="0" y="38941"/>
          <a:ext cx="10058399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• </a:t>
          </a:r>
          <a:r>
            <a:rPr lang="cs-CZ" sz="2000" b="1" kern="1200" smtClean="0"/>
            <a:t>funkční rodina: </a:t>
          </a:r>
          <a:r>
            <a:rPr lang="cs-CZ" sz="2000" kern="1200" smtClean="0"/>
            <a:t>nenarušená, schopná zabezpečit dítěti dobrý vývoj a prosperitu</a:t>
          </a:r>
          <a:endParaRPr lang="cs-CZ" sz="2000" kern="1200"/>
        </a:p>
      </dsp:txBody>
      <dsp:txXfrm>
        <a:off x="54152" y="93093"/>
        <a:ext cx="9950095" cy="1001002"/>
      </dsp:txXfrm>
    </dsp:sp>
    <dsp:sp modelId="{3F51910D-7DAC-4B65-A562-3F87974C2AC8}">
      <dsp:nvSpPr>
        <dsp:cNvPr id="0" name=""/>
        <dsp:cNvSpPr/>
      </dsp:nvSpPr>
      <dsp:spPr>
        <a:xfrm>
          <a:off x="0" y="1205848"/>
          <a:ext cx="10058399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• problémová rodina: </a:t>
          </a:r>
          <a:r>
            <a:rPr lang="cs-CZ" sz="2000" kern="1200" smtClean="0"/>
            <a:t>s výskytem poruch některých funkcí, které však vážněji neohrožují rodinný systém a vývoj dítěte v něm. Rodina je schopna řešit tyto problémy sama nebo s pomocí jiných</a:t>
          </a:r>
          <a:endParaRPr lang="cs-CZ" sz="2000" kern="1200"/>
        </a:p>
      </dsp:txBody>
      <dsp:txXfrm>
        <a:off x="54152" y="1260000"/>
        <a:ext cx="9950095" cy="1001002"/>
      </dsp:txXfrm>
    </dsp:sp>
    <dsp:sp modelId="{65763C88-DAFA-47B5-A85D-2EAD231D3DF2}">
      <dsp:nvSpPr>
        <dsp:cNvPr id="0" name=""/>
        <dsp:cNvSpPr/>
      </dsp:nvSpPr>
      <dsp:spPr>
        <a:xfrm>
          <a:off x="0" y="2372754"/>
          <a:ext cx="10058399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• dysfunkční rodina: </a:t>
          </a:r>
          <a:r>
            <a:rPr lang="cs-CZ" sz="2000" kern="1200" smtClean="0"/>
            <a:t>s výskytem vážnějších poruch některých nebo všech rodinných funkcí, které bezprostředně ohrožují rodinu jako celek a především vývoj dítěte; tato rodina potřebuje soustavnou pomoc ze strany odborníků</a:t>
          </a:r>
          <a:endParaRPr lang="cs-CZ" sz="2000" kern="1200"/>
        </a:p>
      </dsp:txBody>
      <dsp:txXfrm>
        <a:off x="54152" y="2426906"/>
        <a:ext cx="9950095" cy="1001002"/>
      </dsp:txXfrm>
    </dsp:sp>
    <dsp:sp modelId="{DF6E5C77-0D81-44A7-AF14-BD70B841658B}">
      <dsp:nvSpPr>
        <dsp:cNvPr id="0" name=""/>
        <dsp:cNvSpPr/>
      </dsp:nvSpPr>
      <dsp:spPr>
        <a:xfrm>
          <a:off x="0" y="3539660"/>
          <a:ext cx="10058399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/>
            <a:t>• afunkční rodina: </a:t>
          </a:r>
          <a:r>
            <a:rPr lang="cs-CZ" sz="2000" kern="1200" smtClean="0"/>
            <a:t>poruchy jsou takového rozsahu a kvality, že rodina přestává plnit svůj základní účel. Dítěti závažným způsobem škodí nebo dokonce ohrožuje jeho existenci; řešením je umístění dítěte v náhradní rodinné výchově</a:t>
          </a:r>
          <a:endParaRPr lang="cs-CZ" sz="2000" kern="1200"/>
        </a:p>
      </dsp:txBody>
      <dsp:txXfrm>
        <a:off x="54152" y="3593812"/>
        <a:ext cx="9950095" cy="1001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0F376-15F8-49F0-AF51-2295A1B85BF4}">
      <dsp:nvSpPr>
        <dsp:cNvPr id="0" name=""/>
        <dsp:cNvSpPr/>
      </dsp:nvSpPr>
      <dsp:spPr>
        <a:xfrm>
          <a:off x="0" y="14375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nezralou rodinu</a:t>
          </a:r>
          <a:endParaRPr lang="cs-CZ" sz="1900" kern="1200"/>
        </a:p>
      </dsp:txBody>
      <dsp:txXfrm>
        <a:off x="22246" y="36621"/>
        <a:ext cx="10013907" cy="411223"/>
      </dsp:txXfrm>
    </dsp:sp>
    <dsp:sp modelId="{A5531CB8-2F34-414F-9172-1C3B0D84AFED}">
      <dsp:nvSpPr>
        <dsp:cNvPr id="0" name=""/>
        <dsp:cNvSpPr/>
      </dsp:nvSpPr>
      <dsp:spPr>
        <a:xfrm>
          <a:off x="0" y="524810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přetíženou rodinu</a:t>
          </a:r>
          <a:endParaRPr lang="cs-CZ" sz="1900" kern="1200"/>
        </a:p>
      </dsp:txBody>
      <dsp:txXfrm>
        <a:off x="22246" y="547056"/>
        <a:ext cx="10013907" cy="411223"/>
      </dsp:txXfrm>
    </dsp:sp>
    <dsp:sp modelId="{8D5B0887-B427-4C6F-9EE6-2B42A240C2DB}">
      <dsp:nvSpPr>
        <dsp:cNvPr id="0" name=""/>
        <dsp:cNvSpPr/>
      </dsp:nvSpPr>
      <dsp:spPr>
        <a:xfrm>
          <a:off x="0" y="1035245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ambiciózní rodinu</a:t>
          </a:r>
          <a:endParaRPr lang="cs-CZ" sz="1900" kern="1200"/>
        </a:p>
      </dsp:txBody>
      <dsp:txXfrm>
        <a:off x="22246" y="1057491"/>
        <a:ext cx="10013907" cy="411223"/>
      </dsp:txXfrm>
    </dsp:sp>
    <dsp:sp modelId="{ED66EA32-0149-4942-B837-8282A6C33913}">
      <dsp:nvSpPr>
        <dsp:cNvPr id="0" name=""/>
        <dsp:cNvSpPr/>
      </dsp:nvSpPr>
      <dsp:spPr>
        <a:xfrm>
          <a:off x="0" y="1545680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perfekcionistickou rodinu</a:t>
          </a:r>
          <a:endParaRPr lang="cs-CZ" sz="1900" kern="1200"/>
        </a:p>
      </dsp:txBody>
      <dsp:txXfrm>
        <a:off x="22246" y="1567926"/>
        <a:ext cx="10013907" cy="411223"/>
      </dsp:txXfrm>
    </dsp:sp>
    <dsp:sp modelId="{8EDFB854-D7F0-46CC-94C8-F53140E432F1}">
      <dsp:nvSpPr>
        <dsp:cNvPr id="0" name=""/>
        <dsp:cNvSpPr/>
      </dsp:nvSpPr>
      <dsp:spPr>
        <a:xfrm>
          <a:off x="0" y="2056115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autoritářskou rodinu</a:t>
          </a:r>
          <a:endParaRPr lang="cs-CZ" sz="1900" kern="1200"/>
        </a:p>
      </dsp:txBody>
      <dsp:txXfrm>
        <a:off x="22246" y="2078361"/>
        <a:ext cx="10013907" cy="411223"/>
      </dsp:txXfrm>
    </dsp:sp>
    <dsp:sp modelId="{AA8F8263-BCE4-4219-B4B3-1FC473468887}">
      <dsp:nvSpPr>
        <dsp:cNvPr id="0" name=""/>
        <dsp:cNvSpPr/>
      </dsp:nvSpPr>
      <dsp:spPr>
        <a:xfrm>
          <a:off x="0" y="2566550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rozmazlující rodinu</a:t>
          </a:r>
          <a:endParaRPr lang="cs-CZ" sz="1900" kern="1200"/>
        </a:p>
      </dsp:txBody>
      <dsp:txXfrm>
        <a:off x="22246" y="2588796"/>
        <a:ext cx="10013907" cy="411223"/>
      </dsp:txXfrm>
    </dsp:sp>
    <dsp:sp modelId="{82584139-E25F-4CBB-886E-4D0A41BA5226}">
      <dsp:nvSpPr>
        <dsp:cNvPr id="0" name=""/>
        <dsp:cNvSpPr/>
      </dsp:nvSpPr>
      <dsp:spPr>
        <a:xfrm>
          <a:off x="0" y="3076985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liberální a improvizující rodinu</a:t>
          </a:r>
          <a:endParaRPr lang="cs-CZ" sz="1900" kern="1200"/>
        </a:p>
      </dsp:txBody>
      <dsp:txXfrm>
        <a:off x="22246" y="3099231"/>
        <a:ext cx="10013907" cy="411223"/>
      </dsp:txXfrm>
    </dsp:sp>
    <dsp:sp modelId="{2D2AADED-1DAD-4990-8121-6EAA1A505270}">
      <dsp:nvSpPr>
        <dsp:cNvPr id="0" name=""/>
        <dsp:cNvSpPr/>
      </dsp:nvSpPr>
      <dsp:spPr>
        <a:xfrm>
          <a:off x="0" y="3587419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odkládající rodinu </a:t>
          </a:r>
          <a:endParaRPr lang="cs-CZ" sz="1900" kern="1200"/>
        </a:p>
      </dsp:txBody>
      <dsp:txXfrm>
        <a:off x="22246" y="3609665"/>
        <a:ext cx="10013907" cy="411223"/>
      </dsp:txXfrm>
    </dsp:sp>
    <dsp:sp modelId="{1DBE1409-A217-41D9-95CD-EC6BF4E7228A}">
      <dsp:nvSpPr>
        <dsp:cNvPr id="0" name=""/>
        <dsp:cNvSpPr/>
      </dsp:nvSpPr>
      <dsp:spPr>
        <a:xfrm>
          <a:off x="0" y="4097855"/>
          <a:ext cx="10058399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disociovanou rodinu</a:t>
          </a:r>
          <a:endParaRPr lang="cs-CZ" sz="1900" kern="1200"/>
        </a:p>
      </dsp:txBody>
      <dsp:txXfrm>
        <a:off x="22246" y="4120101"/>
        <a:ext cx="10013907" cy="4112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2BF62-9C50-472B-BF47-C5DA6060020D}">
      <dsp:nvSpPr>
        <dsp:cNvPr id="0" name=""/>
        <dsp:cNvSpPr/>
      </dsp:nvSpPr>
      <dsp:spPr>
        <a:xfrm>
          <a:off x="0" y="18916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úplnost x neúplnost rodiny</a:t>
          </a:r>
          <a:endParaRPr lang="cs-CZ" sz="2100" kern="1200"/>
        </a:p>
      </dsp:txBody>
      <dsp:txXfrm>
        <a:off x="24588" y="43504"/>
        <a:ext cx="10009223" cy="454509"/>
      </dsp:txXfrm>
    </dsp:sp>
    <dsp:sp modelId="{9BFD91C7-679E-44C2-9485-D700EE49987B}">
      <dsp:nvSpPr>
        <dsp:cNvPr id="0" name=""/>
        <dsp:cNvSpPr/>
      </dsp:nvSpPr>
      <dsp:spPr>
        <a:xfrm>
          <a:off x="0" y="583081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vztahy mezi rodiči a širší rodinou</a:t>
          </a:r>
          <a:endParaRPr lang="cs-CZ" sz="2100" kern="1200"/>
        </a:p>
      </dsp:txBody>
      <dsp:txXfrm>
        <a:off x="24588" y="607669"/>
        <a:ext cx="10009223" cy="454509"/>
      </dsp:txXfrm>
    </dsp:sp>
    <dsp:sp modelId="{3793A88E-B87A-464D-B79D-C64707B179C1}">
      <dsp:nvSpPr>
        <dsp:cNvPr id="0" name=""/>
        <dsp:cNvSpPr/>
      </dsp:nvSpPr>
      <dsp:spPr>
        <a:xfrm>
          <a:off x="0" y="1147246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počet sourozenců a postavení dítěte mezi nimi</a:t>
          </a:r>
          <a:endParaRPr lang="cs-CZ" sz="2100" kern="1200"/>
        </a:p>
      </dsp:txBody>
      <dsp:txXfrm>
        <a:off x="24588" y="1171834"/>
        <a:ext cx="10009223" cy="454509"/>
      </dsp:txXfrm>
    </dsp:sp>
    <dsp:sp modelId="{992E583C-024E-4270-8F74-46871EBF965E}">
      <dsp:nvSpPr>
        <dsp:cNvPr id="0" name=""/>
        <dsp:cNvSpPr/>
      </dsp:nvSpPr>
      <dsp:spPr>
        <a:xfrm>
          <a:off x="0" y="1711411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dispozice dítěte</a:t>
          </a:r>
          <a:endParaRPr lang="cs-CZ" sz="2100" kern="1200"/>
        </a:p>
      </dsp:txBody>
      <dsp:txXfrm>
        <a:off x="24588" y="1735999"/>
        <a:ext cx="10009223" cy="454509"/>
      </dsp:txXfrm>
    </dsp:sp>
    <dsp:sp modelId="{0D520C87-4809-42EE-AD92-ADA3BCAF540A}">
      <dsp:nvSpPr>
        <dsp:cNvPr id="0" name=""/>
        <dsp:cNvSpPr/>
      </dsp:nvSpPr>
      <dsp:spPr>
        <a:xfrm>
          <a:off x="0" y="2275576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typ a náročnost výchovy</a:t>
          </a:r>
          <a:endParaRPr lang="cs-CZ" sz="2100" kern="1200"/>
        </a:p>
      </dsp:txBody>
      <dsp:txXfrm>
        <a:off x="24588" y="2300164"/>
        <a:ext cx="10009223" cy="454509"/>
      </dsp:txXfrm>
    </dsp:sp>
    <dsp:sp modelId="{4AFA5EA2-6AE5-4253-A037-31161402D62B}">
      <dsp:nvSpPr>
        <dsp:cNvPr id="0" name=""/>
        <dsp:cNvSpPr/>
      </dsp:nvSpPr>
      <dsp:spPr>
        <a:xfrm>
          <a:off x="0" y="2839741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způsob trestání dítěte</a:t>
          </a:r>
          <a:endParaRPr lang="cs-CZ" sz="2100" kern="1200"/>
        </a:p>
      </dsp:txBody>
      <dsp:txXfrm>
        <a:off x="24588" y="2864329"/>
        <a:ext cx="10009223" cy="454509"/>
      </dsp:txXfrm>
    </dsp:sp>
    <dsp:sp modelId="{670DF159-0D2E-4C29-9963-D54A97D441F2}">
      <dsp:nvSpPr>
        <dsp:cNvPr id="0" name=""/>
        <dsp:cNvSpPr/>
      </dsp:nvSpPr>
      <dsp:spPr>
        <a:xfrm>
          <a:off x="0" y="3403906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projevy lásky x zanedbávání dítěte</a:t>
          </a:r>
          <a:endParaRPr lang="cs-CZ" sz="2100" kern="1200"/>
        </a:p>
      </dsp:txBody>
      <dsp:txXfrm>
        <a:off x="24588" y="3428494"/>
        <a:ext cx="10009223" cy="454509"/>
      </dsp:txXfrm>
    </dsp:sp>
    <dsp:sp modelId="{C7B19368-6E4D-4F67-B423-9C4F2EE3410F}">
      <dsp:nvSpPr>
        <dsp:cNvPr id="0" name=""/>
        <dsp:cNvSpPr/>
      </dsp:nvSpPr>
      <dsp:spPr>
        <a:xfrm>
          <a:off x="0" y="3968071"/>
          <a:ext cx="10058399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prostředí a materiální zajištění ve kterém rodina žije</a:t>
          </a:r>
          <a:endParaRPr lang="cs-CZ" sz="2100" kern="1200"/>
        </a:p>
      </dsp:txBody>
      <dsp:txXfrm>
        <a:off x="24588" y="3992659"/>
        <a:ext cx="10009223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8/9/2016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Diagnostika rodinného prostředí žáka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296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Charakteristické </a:t>
            </a:r>
            <a:r>
              <a:rPr lang="cs-CZ" dirty="0"/>
              <a:t>rysy funkční rodiny </a:t>
            </a:r>
            <a:r>
              <a:rPr lang="cs-CZ" dirty="0" smtClean="0"/>
              <a:t>(O. Matoušek</a:t>
            </a:r>
            <a:r>
              <a:rPr lang="cs-CZ" dirty="0"/>
              <a:t>, 1997, s. 133).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546" y="1845733"/>
            <a:ext cx="11874322" cy="454218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Funkční rodina se například projevuje: </a:t>
            </a:r>
          </a:p>
          <a:p>
            <a:r>
              <a:rPr lang="cs-CZ" dirty="0" smtClean="0"/>
              <a:t>a) ve </a:t>
            </a:r>
            <a:r>
              <a:rPr lang="cs-CZ" dirty="0"/>
              <a:t>vnitřních vztazích tím, že na sebe berou její členové ohledy a respektují se,</a:t>
            </a:r>
          </a:p>
          <a:p>
            <a:r>
              <a:rPr lang="cs-CZ" dirty="0" smtClean="0"/>
              <a:t>b) existuje </a:t>
            </a:r>
            <a:r>
              <a:rPr lang="cs-CZ" dirty="0"/>
              <a:t>v ní pevná aliance mezi rodiči, jasná hierarchie odpovědnosti, </a:t>
            </a:r>
          </a:p>
          <a:p>
            <a:r>
              <a:rPr lang="cs-CZ" dirty="0" smtClean="0"/>
              <a:t>c) pozitivním  </a:t>
            </a:r>
            <a:r>
              <a:rPr lang="cs-CZ" dirty="0"/>
              <a:t>hodnocením jedinečnosti jednotlivců,</a:t>
            </a:r>
          </a:p>
          <a:p>
            <a:r>
              <a:rPr lang="cs-CZ" dirty="0" smtClean="0"/>
              <a:t>d) rovnováhou </a:t>
            </a:r>
            <a:r>
              <a:rPr lang="cs-CZ" dirty="0"/>
              <a:t>mezi potřebou sdílení a potřebou soukromí, …,</a:t>
            </a:r>
          </a:p>
          <a:p>
            <a:r>
              <a:rPr lang="cs-CZ" dirty="0" smtClean="0"/>
              <a:t>e) při </a:t>
            </a:r>
            <a:r>
              <a:rPr lang="cs-CZ" dirty="0"/>
              <a:t>komunikaci mezi příslušníky rodiny mluví každý za sebe,</a:t>
            </a:r>
          </a:p>
          <a:p>
            <a:r>
              <a:rPr lang="cs-CZ" dirty="0" smtClean="0"/>
              <a:t>f) je </a:t>
            </a:r>
            <a:r>
              <a:rPr lang="cs-CZ" dirty="0"/>
              <a:t>otevřená pro nové myšlenky a nová řešení problémů, </a:t>
            </a:r>
          </a:p>
          <a:p>
            <a:r>
              <a:rPr lang="cs-CZ" dirty="0" smtClean="0"/>
              <a:t>g) v </a:t>
            </a:r>
            <a:r>
              <a:rPr lang="cs-CZ" dirty="0"/>
              <a:t>komunikaci je hodně humoru,</a:t>
            </a:r>
          </a:p>
          <a:p>
            <a:r>
              <a:rPr lang="cs-CZ" dirty="0" smtClean="0"/>
              <a:t>h) realita </a:t>
            </a:r>
            <a:r>
              <a:rPr lang="cs-CZ" dirty="0"/>
              <a:t>je rodinou interpretována nezkresleně a v intencích tradic, které rodinu hodnotově orientují,    </a:t>
            </a:r>
          </a:p>
          <a:p>
            <a:r>
              <a:rPr lang="cs-CZ" dirty="0" smtClean="0"/>
              <a:t>i) v </a:t>
            </a:r>
            <a:r>
              <a:rPr lang="cs-CZ" dirty="0"/>
              <a:t>emoční atmosféře je patrné uspokojení ze vzájemného kontaktu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„</a:t>
            </a:r>
            <a:r>
              <a:rPr lang="cs-CZ" dirty="0"/>
              <a:t>Každá rodina má jinak nastaven svůj emoční termostat a určit hranici mezi přátelským popichováním a odmítavým ironizováním může spíše ten, kdo je dokonale zasvěcen do  přediva signálů, tedy člen rodiny…“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8396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132973"/>
              </p:ext>
            </p:extLst>
          </p:nvPr>
        </p:nvGraphicFramePr>
        <p:xfrm>
          <a:off x="1097280" y="1845734"/>
          <a:ext cx="10058400" cy="449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530876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adaptace rodičů na postižení dítěte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0319"/>
              </p:ext>
            </p:extLst>
          </p:nvPr>
        </p:nvGraphicFramePr>
        <p:xfrm>
          <a:off x="450761" y="1845733"/>
          <a:ext cx="10704919" cy="4477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771052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rodinného prostředí žáka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10080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394135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Orientace v podmínkách rodinného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403734"/>
              </p:ext>
            </p:extLst>
          </p:nvPr>
        </p:nvGraphicFramePr>
        <p:xfrm>
          <a:off x="1097280" y="1854558"/>
          <a:ext cx="10058400" cy="4430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398480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Demograficko</a:t>
            </a:r>
            <a:r>
              <a:rPr lang="cs-CZ" dirty="0"/>
              <a:t> – psychologické podmínky rodinného prostředí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87081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7579744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stránka </a:t>
            </a:r>
            <a:r>
              <a:rPr lang="cs-CZ" dirty="0"/>
              <a:t>rodinného prostředí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34336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324057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</a:t>
            </a:r>
            <a:r>
              <a:rPr lang="cs-CZ" dirty="0"/>
              <a:t>jevy v současných proměnách rodinného života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29384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470790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Funkce </a:t>
            </a:r>
            <a:r>
              <a:rPr lang="pl-PL" dirty="0"/>
              <a:t>rodiny a pásma její funkčnosti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55210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2609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pásma funkčnosti </a:t>
            </a:r>
            <a:r>
              <a:rPr lang="cs-CZ" dirty="0"/>
              <a:t>podle J. </a:t>
            </a:r>
            <a:r>
              <a:rPr lang="cs-CZ" dirty="0" err="1" smtClean="0"/>
              <a:t>Dunovského</a:t>
            </a:r>
            <a:r>
              <a:rPr lang="cs-CZ" dirty="0" smtClean="0"/>
              <a:t> (1986, s. 38):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854942"/>
              </p:ext>
            </p:extLst>
          </p:nvPr>
        </p:nvGraphicFramePr>
        <p:xfrm>
          <a:off x="1097280" y="1609859"/>
          <a:ext cx="10058400" cy="4687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850452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</a:t>
            </a:r>
            <a:r>
              <a:rPr lang="cs-CZ" dirty="0"/>
              <a:t>nejčastějších typů problémově zatížených rodin </a:t>
            </a:r>
            <a:r>
              <a:rPr lang="cs-CZ" dirty="0" smtClean="0"/>
              <a:t>(Z. </a:t>
            </a:r>
            <a:r>
              <a:rPr lang="cs-CZ" dirty="0" err="1" smtClean="0"/>
              <a:t>Helus</a:t>
            </a:r>
            <a:r>
              <a:rPr lang="cs-CZ" dirty="0"/>
              <a:t>, 2007, s. </a:t>
            </a:r>
            <a:r>
              <a:rPr lang="cs-CZ" dirty="0" smtClean="0"/>
              <a:t>153-163)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15537"/>
              </p:ext>
            </p:extLst>
          </p:nvPr>
        </p:nvGraphicFramePr>
        <p:xfrm>
          <a:off x="1097280" y="1845733"/>
          <a:ext cx="10058400" cy="4567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1983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44</TotalTime>
  <Words>835</Words>
  <Application>Microsoft Office PowerPoint</Application>
  <PresentationFormat>Širokoúhlá obrazovka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Retrospektiva</vt:lpstr>
      <vt:lpstr>Diagnostika rodinného prostředí žáka</vt:lpstr>
      <vt:lpstr>Diagnostika rodinného prostředí žáka</vt:lpstr>
      <vt:lpstr>Orientace v podmínkách rodinného prostředí</vt:lpstr>
      <vt:lpstr>Demograficko – psychologické podmínky rodinného prostředí</vt:lpstr>
      <vt:lpstr>Pedagogická stránka rodinného prostředí </vt:lpstr>
      <vt:lpstr>Nové jevy v současných proměnách rodinného života</vt:lpstr>
      <vt:lpstr>Funkce rodiny a pásma její funkčnosti</vt:lpstr>
      <vt:lpstr>Čtyři pásma funkčnosti podle J. Dunovského (1986, s. 38):</vt:lpstr>
      <vt:lpstr>Charakteristika nejčastějších typů problémově zatížených rodin (Z. Helus, 2007, s. 153-163)</vt:lpstr>
      <vt:lpstr>Charakteristické rysy funkční rodiny (O. Matoušek, 1997, s. 133).</vt:lpstr>
      <vt:lpstr>Shrnutí:</vt:lpstr>
      <vt:lpstr>Fáze adaptace rodičů na postižení dítěte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rodinného prostředí žáka</dc:title>
  <dc:creator>Opatrilova</dc:creator>
  <cp:lastModifiedBy>Opatrilova</cp:lastModifiedBy>
  <cp:revision>6</cp:revision>
  <dcterms:created xsi:type="dcterms:W3CDTF">2016-08-09T12:26:08Z</dcterms:created>
  <dcterms:modified xsi:type="dcterms:W3CDTF">2016-08-09T13:11:00Z</dcterms:modified>
</cp:coreProperties>
</file>