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8" r:id="rId5"/>
    <p:sldId id="267" r:id="rId6"/>
    <p:sldId id="268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264769-77EF-4CD0-90DE-F7D7F2D423C4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81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2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125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156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23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438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596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73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807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49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52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9BF0DF7-3C8A-4DC0-9B71-825736710ADB}" type="datetimeFigureOut">
              <a:rPr lang="cs-CZ" smtClean="0"/>
              <a:pPr/>
              <a:t>25. 9. 2016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BD4AC2-F405-44B2-BBA2-E3EDF8E44D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A2481B-5154-415F-B752-558547769AA3}" type="datetimeFigureOut">
              <a:rPr lang="cs-CZ" smtClean="0">
                <a:solidFill>
                  <a:srgbClr val="438086"/>
                </a:solidFill>
              </a:rPr>
              <a:pPr/>
              <a:t>25. 9. 2016</a:t>
            </a:fld>
            <a:endParaRPr lang="cs-CZ">
              <a:solidFill>
                <a:srgbClr val="438086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>
              <a:solidFill>
                <a:srgbClr val="438086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95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ialovam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052736"/>
            <a:ext cx="6172200" cy="252028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Seminář ke speciální pedagogice 1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625406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Michaela Fialová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PODZIM </a:t>
            </a:r>
            <a:r>
              <a:rPr lang="cs-CZ" sz="2400" dirty="0" smtClean="0">
                <a:solidFill>
                  <a:schemeClr val="tx1"/>
                </a:solidFill>
              </a:rPr>
              <a:t>2016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dirty="0" smtClean="0"/>
              <a:t>Email: </a:t>
            </a:r>
            <a:r>
              <a:rPr lang="cs-CZ" b="1" dirty="0" smtClean="0">
                <a:hlinkClick r:id="rId2"/>
              </a:rPr>
              <a:t>fialovam@mail.muni.cz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 zápočtu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pravidelná docházka – max. 2 </a:t>
            </a:r>
            <a:r>
              <a:rPr lang="cs-CZ" dirty="0" smtClean="0"/>
              <a:t>absence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aktivní účast v semináři</a:t>
            </a:r>
          </a:p>
          <a:p>
            <a:pPr marL="514350" indent="-514350">
              <a:buAutoNum type="arabicParenR"/>
            </a:pPr>
            <a:r>
              <a:rPr lang="cs-CZ" dirty="0" smtClean="0"/>
              <a:t>výroba pomůcky, prezentace pomůcky v semináři, seminární práce k vyrobené pomůcce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max. 2 omluvené absence</a:t>
            </a:r>
          </a:p>
          <a:p>
            <a:r>
              <a:rPr lang="cs-CZ" dirty="0" smtClean="0"/>
              <a:t>omluvenky vkládat do ISu prostřednictvím studijní referentky (případně dohoda s vyučujícím)</a:t>
            </a:r>
          </a:p>
          <a:p>
            <a:r>
              <a:rPr lang="cs-CZ" dirty="0" smtClean="0"/>
              <a:t>evidence docházky v poznámkovém bloku</a:t>
            </a:r>
          </a:p>
          <a:p>
            <a:r>
              <a:rPr lang="cs-CZ" dirty="0" smtClean="0"/>
              <a:t>období praxe se nepočítá do zameškaných hodin</a:t>
            </a:r>
          </a:p>
          <a:p>
            <a:r>
              <a:rPr lang="cs-CZ" dirty="0" smtClean="0"/>
              <a:t>možnost </a:t>
            </a:r>
            <a:r>
              <a:rPr lang="cs-CZ" dirty="0" smtClean="0"/>
              <a:t>náhrady semináře v jiné skupině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Neodprezentuji</a:t>
            </a:r>
            <a:r>
              <a:rPr lang="cs-CZ" dirty="0" smtClean="0"/>
              <a:t> a neodevzdám </a:t>
            </a:r>
            <a:r>
              <a:rPr lang="cs-CZ" dirty="0" err="1" smtClean="0"/>
              <a:t>info</a:t>
            </a:r>
            <a:r>
              <a:rPr lang="cs-CZ" dirty="0" smtClean="0"/>
              <a:t> o pomůcce – </a:t>
            </a:r>
            <a:r>
              <a:rPr lang="cs-CZ" b="1" u="sng" dirty="0" smtClean="0"/>
              <a:t>nejsem</a:t>
            </a:r>
            <a:r>
              <a:rPr lang="cs-CZ" dirty="0" smtClean="0"/>
              <a:t> </a:t>
            </a:r>
            <a:r>
              <a:rPr lang="cs-CZ" dirty="0" smtClean="0"/>
              <a:t>připuštěn </a:t>
            </a:r>
            <a:r>
              <a:rPr lang="cs-CZ" dirty="0" smtClean="0"/>
              <a:t>k testu !!!</a:t>
            </a:r>
          </a:p>
          <a:p>
            <a:endParaRPr lang="cs-CZ" dirty="0" smtClean="0"/>
          </a:p>
          <a:p>
            <a:r>
              <a:rPr lang="cs-CZ" i="1" dirty="0" smtClean="0"/>
              <a:t>1. strana </a:t>
            </a:r>
            <a:r>
              <a:rPr lang="cs-CZ" dirty="0" smtClean="0"/>
              <a:t>– název semináře, „Pomůcka“, téma (pro koho pomůcka je), jméno, příjmení, jméno cvičícího</a:t>
            </a:r>
          </a:p>
          <a:p>
            <a:r>
              <a:rPr lang="cs-CZ" i="1" dirty="0" smtClean="0"/>
              <a:t>2. – 3. strana </a:t>
            </a:r>
            <a:r>
              <a:rPr lang="cs-CZ" dirty="0" smtClean="0"/>
              <a:t>– text o tématu a pomůcce </a:t>
            </a:r>
          </a:p>
          <a:p>
            <a:r>
              <a:rPr lang="cs-CZ" i="1" dirty="0" smtClean="0"/>
              <a:t>4. strana – </a:t>
            </a:r>
            <a:r>
              <a:rPr lang="cs-CZ" dirty="0" smtClean="0"/>
              <a:t>fotky</a:t>
            </a:r>
          </a:p>
          <a:p>
            <a:r>
              <a:rPr lang="cs-CZ" i="1" dirty="0" smtClean="0"/>
              <a:t>5. strana </a:t>
            </a:r>
            <a:r>
              <a:rPr lang="cs-CZ" dirty="0" smtClean="0"/>
              <a:t>– literární zdroje dle citační normy!!</a:t>
            </a:r>
          </a:p>
          <a:p>
            <a:endParaRPr lang="cs-CZ" dirty="0" smtClean="0"/>
          </a:p>
          <a:p>
            <a:r>
              <a:rPr lang="cs-CZ" dirty="0" smtClean="0"/>
              <a:t>1,5 řádkování, písmo </a:t>
            </a:r>
            <a:r>
              <a:rPr lang="cs-CZ" dirty="0" err="1" smtClean="0"/>
              <a:t>Times</a:t>
            </a:r>
            <a:r>
              <a:rPr lang="cs-CZ" dirty="0" smtClean="0"/>
              <a:t> New Roman, vel. 12, okraje 2,5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03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Nebudou v semináři dvě stejné!!</a:t>
            </a:r>
          </a:p>
          <a:p>
            <a:endParaRPr lang="cs-CZ" dirty="0" smtClean="0"/>
          </a:p>
          <a:p>
            <a:r>
              <a:rPr lang="cs-CZ" dirty="0" smtClean="0"/>
              <a:t>Možnost zpracování až po konzultaci a schválení</a:t>
            </a:r>
          </a:p>
          <a:p>
            <a:endParaRPr lang="cs-CZ" dirty="0" smtClean="0"/>
          </a:p>
          <a:p>
            <a:r>
              <a:rPr lang="cs-CZ" dirty="0" smtClean="0"/>
              <a:t>Nevhodné, nedostačující, špatně zpracované budou navráceny k přepracování</a:t>
            </a:r>
          </a:p>
          <a:p>
            <a:endParaRPr lang="cs-CZ" dirty="0" smtClean="0"/>
          </a:p>
          <a:p>
            <a:r>
              <a:rPr lang="cs-CZ" dirty="0" smtClean="0"/>
              <a:t>Maximální termín odevzdání nahráním do </a:t>
            </a:r>
            <a:r>
              <a:rPr lang="cs-CZ" dirty="0" err="1" smtClean="0"/>
              <a:t>ISu</a:t>
            </a:r>
            <a:r>
              <a:rPr lang="cs-CZ" dirty="0" smtClean="0"/>
              <a:t>:</a:t>
            </a:r>
            <a:br>
              <a:rPr lang="cs-CZ" dirty="0" smtClean="0"/>
            </a:br>
            <a:r>
              <a:rPr lang="cs-CZ" b="1" dirty="0" smtClean="0"/>
              <a:t>16. </a:t>
            </a:r>
            <a:r>
              <a:rPr lang="cs-CZ" b="1" dirty="0" smtClean="0"/>
              <a:t>prosince </a:t>
            </a:r>
            <a:r>
              <a:rPr lang="cs-CZ" b="1" dirty="0" smtClean="0"/>
              <a:t>2016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71688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err="1" smtClean="0"/>
              <a:t>Pipeková</a:t>
            </a:r>
            <a:r>
              <a:rPr lang="cs-CZ" b="1" dirty="0" smtClean="0"/>
              <a:t>, J.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</a:t>
            </a:r>
            <a:r>
              <a:rPr lang="cs-CZ" b="1" dirty="0" smtClean="0"/>
              <a:t>Kapitoly ze speciální pedagogiky</a:t>
            </a:r>
            <a:r>
              <a:rPr lang="cs-CZ" dirty="0" smtClean="0"/>
              <a:t>. Brno : </a:t>
            </a:r>
            <a:r>
              <a:rPr lang="cs-CZ" dirty="0" err="1" smtClean="0"/>
              <a:t>Paido</a:t>
            </a:r>
            <a:r>
              <a:rPr lang="cs-CZ" dirty="0" smtClean="0"/>
              <a:t>, 2010. </a:t>
            </a:r>
            <a:r>
              <a:rPr lang="cs-CZ" b="1" dirty="0" smtClean="0"/>
              <a:t>3.</a:t>
            </a:r>
            <a:r>
              <a:rPr lang="cs-CZ" dirty="0" smtClean="0"/>
              <a:t> přepracované a rozšířené </a:t>
            </a:r>
            <a:r>
              <a:rPr lang="cs-CZ" b="1" dirty="0" smtClean="0"/>
              <a:t>vydání</a:t>
            </a:r>
            <a:r>
              <a:rPr lang="cs-CZ" dirty="0" smtClean="0"/>
              <a:t>. 401 s. ISBN 978-80-7315-198-0.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146</TotalTime>
  <Words>218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Georgia</vt:lpstr>
      <vt:lpstr>Trebuchet MS</vt:lpstr>
      <vt:lpstr>Wingdings 2</vt:lpstr>
      <vt:lpstr>Urbanistický</vt:lpstr>
      <vt:lpstr>1_Urbanistický</vt:lpstr>
      <vt:lpstr>Seminář ke speciální pedagogice 1  </vt:lpstr>
      <vt:lpstr>Podmínky k zápočtu</vt:lpstr>
      <vt:lpstr>Docházka</vt:lpstr>
      <vt:lpstr>POMŮCKA</vt:lpstr>
      <vt:lpstr>POMŮCKA</vt:lpstr>
      <vt:lpstr>Základní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SP1_sem10_organizacni</dc:title>
  <dc:subject>organizační informace</dc:subject>
  <dc:creator>Lenka Drusová</dc:creator>
  <cp:lastModifiedBy>Miška</cp:lastModifiedBy>
  <cp:revision>9</cp:revision>
  <dcterms:created xsi:type="dcterms:W3CDTF">2012-12-04T11:36:26Z</dcterms:created>
  <dcterms:modified xsi:type="dcterms:W3CDTF">2016-09-25T16:29:56Z</dcterms:modified>
</cp:coreProperties>
</file>