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2E11-844F-436F-A90C-F3A31A076286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6C19-EB2C-44B0-9A0E-77184372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5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2E11-844F-436F-A90C-F3A31A076286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6C19-EB2C-44B0-9A0E-77184372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49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2E11-844F-436F-A90C-F3A31A076286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6C19-EB2C-44B0-9A0E-77184372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8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2E11-844F-436F-A90C-F3A31A076286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6C19-EB2C-44B0-9A0E-77184372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98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2E11-844F-436F-A90C-F3A31A076286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6C19-EB2C-44B0-9A0E-77184372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57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2E11-844F-436F-A90C-F3A31A076286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6C19-EB2C-44B0-9A0E-77184372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18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2E11-844F-436F-A90C-F3A31A076286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6C19-EB2C-44B0-9A0E-77184372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86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2E11-844F-436F-A90C-F3A31A076286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6C19-EB2C-44B0-9A0E-77184372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05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2E11-844F-436F-A90C-F3A31A076286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6C19-EB2C-44B0-9A0E-77184372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2E11-844F-436F-A90C-F3A31A076286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6C19-EB2C-44B0-9A0E-77184372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38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2E11-844F-436F-A90C-F3A31A076286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6C19-EB2C-44B0-9A0E-77184372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11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2E11-844F-436F-A90C-F3A31A076286}" type="datetimeFigureOut">
              <a:rPr lang="cs-CZ" smtClean="0"/>
              <a:t>02.11.2016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26C19-EB2C-44B0-9A0E-77184372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 r="10195"/>
          <a:stretch/>
        </p:blipFill>
        <p:spPr>
          <a:xfrm>
            <a:off x="0" y="1"/>
            <a:ext cx="1202211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Profil na jednu stránku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5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Napomáhá poznat člověka, silné stránky</a:t>
            </a:r>
          </a:p>
          <a:p>
            <a:r>
              <a:rPr lang="cs-CZ" dirty="0" smtClean="0"/>
              <a:t>Napomáhá začlenit žáka do třídy</a:t>
            </a:r>
          </a:p>
          <a:p>
            <a:r>
              <a:rPr lang="cs-CZ" dirty="0" smtClean="0"/>
              <a:t>Dívat se na člověka jeho pohledem na svět</a:t>
            </a:r>
          </a:p>
          <a:p>
            <a:r>
              <a:rPr lang="cs-CZ" dirty="0" smtClean="0"/>
              <a:t>Cíleně objevovat silné stránky dětí ve škole</a:t>
            </a:r>
          </a:p>
          <a:p>
            <a:r>
              <a:rPr lang="cs-CZ" dirty="0" smtClean="0"/>
              <a:t>Využitelné u všech věkových kategorií</a:t>
            </a:r>
          </a:p>
          <a:p>
            <a:r>
              <a:rPr lang="cs-CZ" dirty="0" smtClean="0"/>
              <a:t>Vždy tři části</a:t>
            </a:r>
          </a:p>
          <a:p>
            <a:r>
              <a:rPr lang="cs-CZ" dirty="0" smtClean="0"/>
              <a:t>Trvá různě dlouho</a:t>
            </a:r>
          </a:p>
          <a:p>
            <a:r>
              <a:rPr lang="cs-CZ" dirty="0" smtClean="0"/>
              <a:t>Různé způsoby vyjádření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7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část – čeho si na sobě cením, moje dary a nadání, čeho si na mě cení ostatní</a:t>
            </a:r>
          </a:p>
          <a:p>
            <a:r>
              <a:rPr lang="cs-CZ" dirty="0" smtClean="0"/>
              <a:t>2. část – co je pro mě důležité, co dělá můj život dobrým</a:t>
            </a:r>
          </a:p>
          <a:p>
            <a:r>
              <a:rPr lang="cs-CZ" dirty="0" smtClean="0"/>
              <a:t>3. část – s čím potřebuji pomoci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88</Words>
  <Application>Microsoft Office PowerPoint</Application>
  <PresentationFormat>Širokoúhlá obrazovka</PresentationFormat>
  <Paragraphs>12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Profil na jednu stránku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 na jednu stránku</dc:title>
  <dc:creator>Lektor</dc:creator>
  <cp:lastModifiedBy>Lektor</cp:lastModifiedBy>
  <cp:revision>2</cp:revision>
  <dcterms:created xsi:type="dcterms:W3CDTF">2016-11-02T17:13:14Z</dcterms:created>
  <dcterms:modified xsi:type="dcterms:W3CDTF">2016-11-02T18:06:01Z</dcterms:modified>
</cp:coreProperties>
</file>