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5" r:id="rId5"/>
    <p:sldId id="266" r:id="rId6"/>
    <p:sldId id="260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9900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9D6FA-4CA8-4B00-8100-98D8A98552C5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1B7BA-995B-432E-8422-C4C09F9E1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&amp;esrc=s&amp;frm=1&amp;source=images&amp;cd=&amp;cad=rja&amp;docid=CszaqPdg80LVRM&amp;tbnid=b8WMwJXtgtz1NM:&amp;ved=0CAUQjRw&amp;url=http://www.infovek.sk/predmety/biologia/diplomky/biologia_bunky/celuloza%20a%20jej%20micelarna%20struktura.htm&amp;ei=DQI-UpfsKIzSsgbWpYAQ&amp;bvm=bv.52434380,d.d2k&amp;psig=AFQjCNGm9Of47YwxkLbadFIEsHECDPTBcA&amp;ust=1379881686223867" TargetMode="External"/><Relationship Id="rId3" Type="http://schemas.openxmlformats.org/officeDocument/2006/relationships/audio" Target="../media/audio3.wav"/><Relationship Id="rId7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SS7FUyQpUYP41M&amp;tbnid=--4NoxkMk6d95M:&amp;ved=0CAUQjRw&amp;url=http://www.topenidrevem.cz/index.php?page=clanek&amp;rid=5359ebbcaa94bf171c951f2614090d88&amp;cid=4524cab599676&amp;ei=ZQE-UrPLD4rKsgb9mYCIDQ&amp;bvm=bv.52434380,d.d2k&amp;psig=AFQjCNGm9Of47YwxkLbadFIEsHECDPTBcA&amp;ust=1379881686223867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2.wav"/><Relationship Id="rId9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&amp;esrc=s&amp;frm=1&amp;source=images&amp;cd=&amp;cad=rja&amp;docid=kbYuad9uy5qqKM&amp;tbnid=xIvJPSXCRXBsBM:&amp;ved=0CAUQjRw&amp;url=http://www.f-sport.cz/print.php?id=96&amp;ei=rwU-Up-rHYKatQaH5oHQDg&amp;bvm=bv.52434380,d.d2k&amp;psig=AFQjCNHTDHgtfk6xdcgiuZer-m6CdMhtLQ&amp;ust=1379882524748093" TargetMode="External"/><Relationship Id="rId3" Type="http://schemas.openxmlformats.org/officeDocument/2006/relationships/audio" Target="../media/audio3.wav"/><Relationship Id="rId7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MYeAJhKHAD6iGM&amp;tbnid=4zC9thgeUyoUsM:&amp;ved=0CAUQjRw&amp;url=http://orion.chemi.muni.cz/zakladni_pojmy_z_biochemie/page0111.htm&amp;ei=pQQ-Uq6ACoXZtQbc5oD4CA&amp;bvm=bv.52434380,d.d2k&amp;psig=AFQjCNHTDHgtfk6xdcgiuZer-m6CdMhtLQ&amp;ust=1379882524748093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2.wav"/><Relationship Id="rId9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google.cz/url?sa=i&amp;rct=j&amp;q=&amp;esrc=s&amp;frm=1&amp;source=images&amp;cd=&amp;cad=rja&amp;docid=p5MB9qbl3xXelM&amp;tbnid=mroY3OWOk4j1YM:&amp;ved=0CAUQjRw&amp;url=http://hr.wikipedia.org/wiki/Glukoza&amp;ei=lec9UtnNLuGk0QW-14HYAw&amp;bvm=bv.52434380,d.bGE&amp;psig=AFQjCNG8zCjDqTsd2TQtSuN5x0GPd2tk3Q&amp;ust=1379874824096037" TargetMode="Externa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&amp;esrc=s&amp;frm=1&amp;source=images&amp;cd=&amp;cad=rja&amp;docid=otVyYg4j-RgmjM&amp;tbnid=36_Tj4_ncj_w-M:&amp;ved=0CAUQjRw&amp;url=http://www.ahaonline.cz/clanek/trapasy/1594/unikatni-sberatelka-doma-ma-75-tisic-cukru.html&amp;ei=iPg9Use_N9GKswbDpIDYBg&amp;bvm=bv.52434380,d.Yms&amp;psig=AFQjCNF8FSQXEwHIy400H6hlNSvdwTJd0w&amp;ust=1379879311292981" TargetMode="External"/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DyVHey4TcoIVzM&amp;tbnid=3t_B6-ZhP9DHhM:&amp;ved=0CAUQjRw&amp;url=http://www.chemorgkkmk.republika.pl/cukry.html&amp;ei=fvQ9UszAG4md0AXdwIDIDA&amp;bvm=bv.52434380,d.bGE&amp;psig=AFQjCNGD3SlrbIummHXs_m2XrA7ZTxMwWA&amp;ust=1379878224661648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2.wav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3.wav"/><Relationship Id="rId7" Type="http://schemas.openxmlformats.org/officeDocument/2006/relationships/hyperlink" Target="http://www.google.cz/url?sa=i&amp;rct=j&amp;q=&amp;esrc=s&amp;frm=1&amp;source=images&amp;cd=&amp;cad=rja&amp;docid=fd6_AxIMkI1BXM&amp;tbnid=ujJUU88aI48D9M:&amp;ved=0CAUQjRw&amp;url=http://www.blesk.cz/clanek/zpravy-udalosti-zahranici/159089/matka-ho-opustila-dite-1-5-pije-mleko-z-vemene.html&amp;ei=iPs9UpTVPMTctAb-xoD4CA&amp;bvm=bv.52434380,d.Yms&amp;psig=AFQjCNFjSEeefiS2ReYBjoEX1DCqKddA8A&amp;ust=137988001268801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Cukry (sacharidy)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4464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nejrozšířenějším polysacharidem v přírodě.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5013176"/>
            <a:ext cx="38164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na výrobu papíru, textilií, vaty, celofánu 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bezdýmého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střelného prachu.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04664"/>
            <a:ext cx="8784976" cy="5847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200" b="1" dirty="0" smtClean="0">
                <a:solidFill>
                  <a:srgbClr val="006600"/>
                </a:solidFill>
                <a:latin typeface="Times New Roman"/>
                <a:cs typeface="Times New Roman"/>
              </a:rPr>
              <a:t>ZÁSTUPCI POLYSACHARIDŮ</a:t>
            </a:r>
            <a:endParaRPr lang="cs-CZ" sz="3200" b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268760"/>
            <a:ext cx="259228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CELULÓZA</a:t>
            </a:r>
            <a:endParaRPr lang="cs-CZ" sz="2800" b="1" i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427984" y="227687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Část molekuly celulózy.  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355976" y="6021288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Vnitřní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stuktura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vlákna celulózy.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http://www.topenidrevem.cz/FIMG/c1_celuloza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1196752"/>
            <a:ext cx="5238750" cy="942976"/>
          </a:xfrm>
          <a:prstGeom prst="rect">
            <a:avLst/>
          </a:prstGeom>
          <a:noFill/>
        </p:spPr>
      </p:pic>
      <p:pic>
        <p:nvPicPr>
          <p:cNvPr id="28676" name="Picture 4" descr="http://www.infovek.sk/predmety/biologia/diplomky/biologia_bunky/Obrazky%20diplomovky/micelafibrila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3968" y="3284984"/>
            <a:ext cx="4714875" cy="2590800"/>
          </a:xfrm>
          <a:prstGeom prst="rect">
            <a:avLst/>
          </a:prstGeom>
          <a:noFill/>
        </p:spPr>
      </p:pic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2924944"/>
            <a:ext cx="4616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U rostlin je stavebním materiálem buněčných stěn.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3789040"/>
            <a:ext cx="41044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potravě tvoří tzv. vlákninu, která je důležitá pro zdravé trávení.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4464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živočišný zásobní polysacharid.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4149080"/>
            <a:ext cx="41764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svalové námaze je glykogen ve svalech rozkládán nejdříve na molekuly glukózy, jejichž následným štěpením se uvolňuje energie pro svalovou práci. 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124744"/>
            <a:ext cx="259228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GLYKOGEN</a:t>
            </a:r>
            <a:endParaRPr lang="cs-CZ" sz="2800" b="1" i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427984" y="234888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Část molekuly glykogenu.  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6021288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Čerpání energie rozkladem glykogenu na glukózu a jejím štěpením.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2924944"/>
            <a:ext cx="43204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Vzniká v játrech a ve svalech, kde má funkci energetické zásoby.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0722" name="Picture 2" descr="http://orion.chemi.muni.cz/zakladni_pojmy_z_biochemie/glykoge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764704"/>
            <a:ext cx="4392488" cy="1590675"/>
          </a:xfrm>
          <a:prstGeom prst="rect">
            <a:avLst/>
          </a:prstGeom>
          <a:noFill/>
        </p:spPr>
      </p:pic>
      <p:pic>
        <p:nvPicPr>
          <p:cNvPr id="30724" name="Picture 4" descr="http://www.f-sport.cz/obrazky/cviky/hrud-jednorucky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6" y="2924944"/>
            <a:ext cx="4176464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vlastními slovy o definici pojmu Sacharidy: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340768"/>
            <a:ext cx="8866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Sacharidy jsou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polyhydroxyderiváty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karbonylových sloučenin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(aldehydů nebo ketonů).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2" y="2780928"/>
            <a:ext cx="89644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 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cukry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označujeme ty sacharidy,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které jsou rozpustné ve vodě.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276872"/>
            <a:ext cx="8972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sacharidy označujeme jako „cukry“ ?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3717032"/>
            <a:ext cx="80648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sacharidů v přírodě: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4221088"/>
            <a:ext cx="91168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Tvoří hlavní složku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buněčných stěn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rostlin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(celulóza),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 některých živočichů se podílí na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stavbě těla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(chitin).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3" y="5085184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 rostliny i živočichy představují sacharidy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energetické živiny a zásobní látky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(škrob, glykogen, inulin).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3" y="594928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složkami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 život nezbytných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biomolekul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(nukleových kyselin, hormonů, koenzymů…).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0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980728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Graficky znázorněte systematické rozdělení sacharidů: 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91680" y="1844824"/>
            <a:ext cx="5616624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FF0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SACHARIDY </a:t>
            </a:r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3212976"/>
            <a:ext cx="3312368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JEDNODUCHÉ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 flipH="1">
            <a:off x="5364088" y="3212976"/>
            <a:ext cx="3456384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SLOŽENÉ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275856" y="2420888"/>
            <a:ext cx="1080120" cy="64807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4644008" y="2420888"/>
            <a:ext cx="1224136" cy="64807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95536" y="3861048"/>
            <a:ext cx="338437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monosacharidy</a:t>
            </a:r>
            <a:endParaRPr lang="cs-CZ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932040" y="4149080"/>
            <a:ext cx="187220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</a:rPr>
              <a:t>oligosacharidy</a:t>
            </a:r>
            <a:endParaRPr lang="cs-CZ" b="1" dirty="0">
              <a:solidFill>
                <a:srgbClr val="0066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164288" y="4149080"/>
            <a:ext cx="187220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</a:rPr>
              <a:t>polysacharidy</a:t>
            </a:r>
            <a:endParaRPr lang="cs-CZ" b="1" dirty="0">
              <a:solidFill>
                <a:srgbClr val="006600"/>
              </a:solidFill>
            </a:endParaRPr>
          </a:p>
        </p:txBody>
      </p:sp>
      <p:cxnSp>
        <p:nvCxnSpPr>
          <p:cNvPr id="27" name="Přímá spojovací šipka 26"/>
          <p:cNvCxnSpPr/>
          <p:nvPr/>
        </p:nvCxnSpPr>
        <p:spPr>
          <a:xfrm flipH="1">
            <a:off x="5940152" y="3717032"/>
            <a:ext cx="936104" cy="36004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>
            <a:off x="7020272" y="3717032"/>
            <a:ext cx="1008112" cy="36004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51520" y="4941168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pojmu monosacharidy: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179513" y="5517232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to sacharidy, jejichž uhlíkový řetězec se skládá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ze 3 až 6 uhlíkových atomů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jejich molekuly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již nelze dále štěpit na jednodušší sacharidy.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5" grpId="0" animBg="1"/>
      <p:bldP spid="26" grpId="0" animBg="1"/>
      <p:bldP spid="32" grpId="0" animBg="1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5472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Patří do skupiny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polyhydroxyaldehydů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neboť obsahuje aldehydickou skupinu. 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3933056"/>
            <a:ext cx="576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 rostliny i živočichy 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prvotním zdrojem energie .  </a:t>
            </a:r>
            <a:endParaRPr lang="cs-CZ" sz="24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2924944"/>
            <a:ext cx="5472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Vzniká v rostlinných buňkách procesem fotosyntézy.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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332656"/>
            <a:ext cx="8784976" cy="5847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200" b="1" dirty="0" smtClean="0">
                <a:solidFill>
                  <a:srgbClr val="006600"/>
                </a:solidFill>
                <a:latin typeface="Times New Roman"/>
                <a:cs typeface="Times New Roman"/>
              </a:rPr>
              <a:t>ZÁSTUPCI MONOSACHARIDŮ</a:t>
            </a:r>
            <a:endParaRPr lang="cs-CZ" sz="3200" b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268760"/>
            <a:ext cx="208823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GLUKÓZA</a:t>
            </a:r>
            <a:r>
              <a:rPr lang="cs-CZ" sz="2800" b="1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732240" y="6165304"/>
            <a:ext cx="2411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 glukózy 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4941168"/>
            <a:ext cx="6192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Používá se v infuzích jako tzv.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umělá výživa,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potravinářském průmyslu 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sladidlo,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na výrobu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ethanolu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(lihu), kyseliny citronové…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1028" name="Picture 4" descr="http://upload.wikimedia.org/wikipedia/commons/thumb/2/27/D-glucose-chain-2D-Fischer.png/200px-D-glucose-chain-2D-Fischer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1700808"/>
            <a:ext cx="2520280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16832"/>
            <a:ext cx="6192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Patří do skupiny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polyhydroxyketonů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neboť obsahuje ketonickou skupinu.  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3861048"/>
            <a:ext cx="57606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obsažena v ovoci a medu a používá se jako sladidlo k přislazování stravy pro diabetiky, protože na rozdíl od glukózy nenutí slinivku břišní vylučovat inzulín.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2852936"/>
            <a:ext cx="5472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Vzniká v rostlinném těle přeměnou z glukózy a je ze všech cukrů nejsladší.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124744"/>
            <a:ext cx="208823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FRUKTÓZA</a:t>
            </a:r>
            <a:r>
              <a:rPr lang="cs-CZ" sz="2800" b="1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732240" y="6165304"/>
            <a:ext cx="2411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 fruktózy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5661248"/>
            <a:ext cx="6192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4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Používá se především v potravinářství ke slazení a barvení potravin a nápojů.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124744"/>
            <a:ext cx="28803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323528" y="1124744"/>
            <a:ext cx="84249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pojmu oligosacharidy: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16832"/>
            <a:ext cx="87213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Pojmem oligosacharidy označujeme takové sacharidy, jejichž molekuly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vznikají spojením 2 až 10 cukerných jednotek (monosacharidů) dohromady.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2" y="3284984"/>
            <a:ext cx="8964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Mají podobné chemické vlastnosti jako monosacharidy.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005064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 oligosacharidů 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nejvýznamnější především disacharidy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(jejich molekula vzniká spojením dvou monosacharidů).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5157192"/>
            <a:ext cx="9116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Disacharidy jsou dobře rozpustné ve vodě a většina z nich má sladkou chuť.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4032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Disacharid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vznikající v rostlinných buňkách spojením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molekuly glukózy a 1 molekuly fruktózy.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941168"/>
            <a:ext cx="55446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Využití nachází především v potravinářství 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sladidlo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na výrobu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karamelu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dále ke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konzervaci potravin, výrobu lihu, kyseliny citronové, droždí…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3645024"/>
            <a:ext cx="51125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Sacharóza je obsažena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 cukrové řepě, cukrové třtině, v ovoci a v rostlinných šťávách.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04664"/>
            <a:ext cx="8784976" cy="5847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200" b="1" dirty="0" smtClean="0">
                <a:solidFill>
                  <a:srgbClr val="006600"/>
                </a:solidFill>
                <a:latin typeface="Times New Roman"/>
                <a:cs typeface="Times New Roman"/>
              </a:rPr>
              <a:t>ZÁSTUPCI OLIGOSACHARIDŮ</a:t>
            </a:r>
            <a:endParaRPr lang="cs-CZ" sz="3200" b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268760"/>
            <a:ext cx="259228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SACHARÓZA</a:t>
            </a:r>
            <a:endParaRPr lang="cs-CZ" sz="2800" b="1" i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321297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 glukózy 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chemorgkkmk.republika.pl/sacharoza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1124744"/>
            <a:ext cx="4932040" cy="2304256"/>
          </a:xfrm>
          <a:prstGeom prst="rect">
            <a:avLst/>
          </a:prstGeom>
          <a:noFill/>
        </p:spPr>
      </p:pic>
      <p:pic>
        <p:nvPicPr>
          <p:cNvPr id="2" name="Picture 4" descr="http://img.ahaonline.cz/static/old_aha/big/06-05-06/06_cukrrepa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3771899"/>
            <a:ext cx="3528392" cy="2393405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5516488" y="6309320"/>
            <a:ext cx="315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Cukrová řepa.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40324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Disacharid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obsažený v mateřském mléce savců (mléčný cukr).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437112"/>
            <a:ext cx="55446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Kvašením laktózy účinkem bakterií mléčného kvašení, vzniká kyselina mléčná.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3356992"/>
            <a:ext cx="5112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Vzniká spojením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molekuly glukózy a 1 molekuly galaktózy.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268760"/>
            <a:ext cx="259228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LAKTÓZA</a:t>
            </a:r>
            <a:endParaRPr lang="cs-CZ" sz="2800" b="1" i="1" dirty="0" smtClean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3068960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 laktózy 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516488" y="6309320"/>
            <a:ext cx="3627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Mléko – zdroj laktózy.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196752"/>
            <a:ext cx="4392488" cy="176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http://img.blesk.cz/img/1/full/1010823-img-sophat-kojeni-mleko-kambodza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64088" y="3717032"/>
            <a:ext cx="3672408" cy="2592288"/>
          </a:xfrm>
          <a:prstGeom prst="rect">
            <a:avLst/>
          </a:prstGeom>
          <a:noFill/>
        </p:spPr>
      </p:pic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5661248"/>
            <a:ext cx="4752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na výrobu dětské výživy a v lékařství.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323528" y="1052736"/>
            <a:ext cx="84249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pojmu polysacharidy: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772816"/>
            <a:ext cx="87213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polysacharidy (polymerní sacharidy) se označují takové sacharidy, jejichž molekuly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vznikají spojením více než 10 monosacharidových jednotek.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2" y="306896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charakteristickými vlastnostmi jsou nerozpustnost ve vodě, absence sladké chuti a amorfní charakter.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4149080"/>
            <a:ext cx="9116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přírodě jsou polysacharidy široce rozšířeným stavebním materiálem rostlin i živočichů (např. celulóza, chitin).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512" y="5157192"/>
            <a:ext cx="9269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Rostliny i živočichové využívají polysacharidy rovněž jako zásobní látky (např. škrob, glykogen).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9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690</TotalTime>
  <Words>683</Words>
  <Application>Microsoft Office PowerPoint</Application>
  <PresentationFormat>Předvádění na obrazovce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 Cukry (sacharidy)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14</cp:revision>
  <dcterms:created xsi:type="dcterms:W3CDTF">2013-09-18T15:55:38Z</dcterms:created>
  <dcterms:modified xsi:type="dcterms:W3CDTF">2014-10-16T07:49:27Z</dcterms:modified>
</cp:coreProperties>
</file>