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9" r:id="rId4"/>
    <p:sldId id="260" r:id="rId5"/>
    <p:sldId id="270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02" autoAdjust="0"/>
    <p:restoredTop sz="94660"/>
  </p:normalViewPr>
  <p:slideViewPr>
    <p:cSldViewPr>
      <p:cViewPr varScale="1">
        <p:scale>
          <a:sx n="102" d="100"/>
          <a:sy n="102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09BA248-E76E-4005-91E4-D9849AC035AD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F83197-E13E-4EFA-8702-05AD3D44EA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5EDF77-6B62-4C1F-8F7F-E5D05C457D3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B45E2-0C9A-4DE8-B912-C3F1145BD902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C0B17-C45C-4895-9371-4133E9F31B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0A7A5-2141-460E-B2F4-6026D774DA7A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AE383-2A8E-42D9-B4CE-F793423B5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0E4BF-2A75-465B-9EB8-C46179AA4EA5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1D66-77F4-42DB-84DB-0E60C2273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66BC-C7A9-4413-A65B-9C78F7746B33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1ED1-2406-4030-9351-4EB77832E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C53C-7461-4CAB-8346-00AF55873DEC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0ECE8-440A-48F4-8E8B-22536619EA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2EE01-3557-44F2-B94B-F0DBDB653110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B1C11-32FC-4438-B8F0-E23DB4DC3A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B686A-940E-4CB1-B153-74F1B2DF17D7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321EE-3BF7-4417-BAB6-0F15FD118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9D46D-192C-4DE1-8D2D-F04A656C0551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FB9F4-493F-47B3-B0F0-DF768EEE22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B3425-E8B7-4457-B11D-FFA0EA3B5CE2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51E34-288A-4BC2-80A6-5424936B31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2B8E2-570F-482D-BDA6-8C05B64F993D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5DD07-A468-43C5-8F6B-511B7D305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D9037-71E0-4ECA-8DEB-CB1EEAF00CDD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73DF1-994F-4CBF-9B05-64CAF3DAD3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30FADB-4519-4ED8-B42E-71C063754A60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211E6-1BF3-4BCA-9B39-BDC431B9A8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//upload.wikimedia.org/wikipedia/commons/2/2d/Chlorination_benzene.sv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Deriváty uhlovodíků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250825" y="692150"/>
            <a:ext cx="8713788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Vyhledejte ve slovníku cizích slov význam slova „derivát“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vysvětlete význam pojmu uhlovodíkový derivát: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2636838"/>
            <a:ext cx="88661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Jako tzv.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uhlovodíkové deriváty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(deriváty uhlovodíků) označujeme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sloučeniny,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které z uhlovodíků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vznikají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při takových reakcích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kdy je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některý z atomů vodíku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(na molekule uhlovodíku)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nahrazen atomem jiného prvku.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Soubor:Chlorination benzene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005263"/>
            <a:ext cx="784860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700213"/>
            <a:ext cx="90185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Derivát  = sloučenina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odvozená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od základní molekuly látky;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odvozenina.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836613"/>
            <a:ext cx="8640763" cy="1292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!!! POZOR: u některých derivátů uhlovodíků může být atom vodíku na molekule uhlovodíků nahrazen celou skupinou atomů jiných prvků !!!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4581525"/>
            <a:ext cx="8713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Vodíkový atom na molekule benzenu je nahrazen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nitroskupinou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(-NO</a:t>
            </a:r>
            <a:r>
              <a:rPr lang="cs-CZ" sz="2400" b="1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kterou poskytuje kyselina dusičná (HNO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181225"/>
            <a:ext cx="87852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5589588"/>
            <a:ext cx="90090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Kyselina sírová (H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) v reakci vystupuje jako </a:t>
            </a:r>
            <a:r>
              <a:rPr lang="cs-CZ" sz="2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katalyzátorová složka</a:t>
            </a:r>
            <a:r>
              <a:rPr lang="cs-CZ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nitrační směsi.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50825" y="908050"/>
            <a:ext cx="8785225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a podle čeho rozlišujeme deriváty uhlovodíků ? 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1484313"/>
            <a:ext cx="8874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Deriváty uhlovodíků systematicky rozdělujeme podle toho, </a:t>
            </a:r>
            <a:r>
              <a:rPr lang="cs-CZ" sz="24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kterými atomy (nebo skupinami atomů) je atom vodíku v molekule uhlovodíku nahrazen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do tří základních skupin: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388" y="3213100"/>
            <a:ext cx="6192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Halogenové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deriváty uhlovodíků    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4365625"/>
            <a:ext cx="66960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Dusíkaté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deriváty uhlovodíků         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      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388" y="5589588"/>
            <a:ext cx="6121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Kyslíkaté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deriváty uhlovodíků         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2492375"/>
            <a:ext cx="1366837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3573463"/>
            <a:ext cx="136683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325" y="5057775"/>
            <a:ext cx="138112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205038"/>
            <a:ext cx="85947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rgbClr val="0000FF"/>
              </a:buClr>
              <a:buFont typeface="Calibri" pitchFamily="34" charset="0"/>
              <a:buAutoNum type="arabicParenR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Z tzv.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UHLOVODÍKOVÉHO ZBYTKU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– což je část molekuly uhlovodíku, která zůstane </a:t>
            </a:r>
            <a:r>
              <a:rPr lang="cs-CZ" sz="24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po odtržení jednoho atomu vodíku.  </a:t>
            </a:r>
            <a:endParaRPr lang="cs-CZ" sz="2400" b="1" i="1">
              <a:solidFill>
                <a:srgbClr val="CC00CC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0825" y="908050"/>
            <a:ext cx="8785225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z kterých základních částí se skládá molekula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každého uhlovodíkového derivátu:   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3213100"/>
            <a:ext cx="8747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Název uhlovodíkového zbytku nese koncovku 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–yl.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388" y="4221163"/>
            <a:ext cx="8747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rgbClr val="0000FF"/>
              </a:buClr>
              <a:buFont typeface="Calibri" pitchFamily="34" charset="0"/>
              <a:buAutoNum type="arabicParenR" startAt="2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Z tzv.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CHARAKTERISTICKÉ SKUPINY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- což je atom nebo skupina atomů, </a:t>
            </a:r>
            <a:r>
              <a:rPr lang="cs-CZ" sz="24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které nahrazují odtržený atom vodíku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v molekule uhlovodíku. 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179388" y="5589588"/>
            <a:ext cx="84248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Charakteristická skupina pak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určuje chemické vlastnosti derivátu uhlovodíku.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16113"/>
            <a:ext cx="89646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250825" y="765175"/>
            <a:ext cx="87852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solidFill>
                  <a:srgbClr val="CC00CC"/>
                </a:solidFill>
                <a:latin typeface="Times New Roman"/>
                <a:cs typeface="Times New Roman"/>
              </a:rPr>
              <a:t>Mechanismus vzniku uhlovodíkového zbytku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254</Words>
  <Application>Microsoft Office PowerPoint</Application>
  <PresentationFormat>Předvádění na obrazovce (4:3)</PresentationFormat>
  <Paragraphs>21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Deriváty uhlovodíků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Areny</dc:title>
  <dc:creator>Ptacek</dc:creator>
  <cp:lastModifiedBy>Ptacek</cp:lastModifiedBy>
  <cp:revision>13</cp:revision>
  <dcterms:created xsi:type="dcterms:W3CDTF">2013-08-27T11:53:14Z</dcterms:created>
  <dcterms:modified xsi:type="dcterms:W3CDTF">2014-09-27T11:04:06Z</dcterms:modified>
</cp:coreProperties>
</file>