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71" r:id="rId4"/>
    <p:sldId id="259" r:id="rId5"/>
    <p:sldId id="270" r:id="rId6"/>
    <p:sldId id="272" r:id="rId7"/>
    <p:sldId id="269" r:id="rId8"/>
    <p:sldId id="26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0000"/>
    <a:srgbClr val="008000"/>
    <a:srgbClr val="66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F759-FC6C-4304-841F-BBF88D79A05E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22D47-AB84-4BEB-8C31-0483E7B85D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842EB-C275-43D0-A08D-2CD6AE23E83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27.9.2014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bg1"/>
                </a:solidFill>
              </a:rPr>
              <a:t/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4000" dirty="0" smtClean="0">
                <a:solidFill>
                  <a:schemeClr val="bg1"/>
                </a:solidFill>
              </a:rPr>
              <a:t>Fosilní paliva – Uhlí</a:t>
            </a:r>
            <a:endParaRPr lang="cs-CZ" sz="4800" dirty="0" smtClean="0"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765175"/>
            <a:ext cx="8362950" cy="59039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23850" y="1196752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Uhlí je hořlavá hornina tmavé barvy (černé nebo hnědé).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692696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Charakterizujte vnější vzhled a vlastnosti uhlí: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844824"/>
            <a:ext cx="7497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Uveďte, kdy a z čeho vzniklo černé uhlí: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23528" y="2348880"/>
            <a:ext cx="8722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Černé uhlí vzniklo v prvohorách (před 540 – 250 miliony let) z tehdejších výtrusných, stromovitých kapraďorostů.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3284984"/>
            <a:ext cx="7649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Uveďte, kdy a z čeho vzniklo hnědé uhlí: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5536" y="3933056"/>
            <a:ext cx="8802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Hnědé uhlí vzniklo v třetihorách (před 65,5 - 2,5 miliony let) z tehdejších jehličnatých a listnatých stromů. 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845933"/>
            <a:ext cx="7730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? Které z obou typů uhlí poskytuje více energie (je výhřevnější) ?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23528" y="5733256"/>
            <a:ext cx="90268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Černé uhlí je energeticky bohatší (výhřevnější), protože obsahuje více uhlíku (72 – 92 % C) oproti uhlí hnědému (70 – 75 % C). </a:t>
            </a:r>
            <a:endParaRPr lang="cs-C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9513" y="6237312"/>
            <a:ext cx="1000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1.: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Vznik uhlí a geologické pochody v krajině. </a:t>
            </a:r>
            <a:endParaRPr lang="cs-CZ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23529" y="1340768"/>
            <a:ext cx="8064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Constantia" pitchFamily="18" charset="0"/>
              </a:rPr>
              <a:t> </a:t>
            </a:r>
            <a:r>
              <a:rPr lang="cs-CZ" sz="2400" b="1" i="1" dirty="0" smtClean="0">
                <a:latin typeface="Constantia" pitchFamily="18" charset="0"/>
              </a:rPr>
              <a:t>Uhlí vznikalo </a:t>
            </a:r>
            <a:r>
              <a:rPr lang="cs-CZ" sz="2400" b="1" i="1" dirty="0" smtClean="0">
                <a:solidFill>
                  <a:srgbClr val="990099"/>
                </a:solidFill>
                <a:latin typeface="Constantia" pitchFamily="18" charset="0"/>
              </a:rPr>
              <a:t>z rostlinné hmoty </a:t>
            </a:r>
            <a:r>
              <a:rPr lang="cs-CZ" sz="2400" b="1" i="1" dirty="0" smtClean="0">
                <a:latin typeface="Constantia" pitchFamily="18" charset="0"/>
              </a:rPr>
              <a:t>rostlin rostoucích v bažinách (</a:t>
            </a:r>
            <a:r>
              <a:rPr lang="cs-CZ" sz="2400" b="1" i="1" dirty="0" smtClean="0">
                <a:solidFill>
                  <a:srgbClr val="663300"/>
                </a:solidFill>
                <a:latin typeface="Constantia" pitchFamily="18" charset="0"/>
              </a:rPr>
              <a:t>stromovité kapraďorosty, jehličnaté, listnaté stromy, jiné močálové rostliny</a:t>
            </a:r>
            <a:r>
              <a:rPr lang="cs-CZ" sz="2400" b="1" i="1" dirty="0" smtClean="0">
                <a:latin typeface="Constantia" pitchFamily="18" charset="0"/>
              </a:rPr>
              <a:t>). </a:t>
            </a:r>
            <a:endParaRPr lang="cs-C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764704"/>
            <a:ext cx="7497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Vysvětlete jakým způsobem vzniká uhlí: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23528" y="2564904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Constantia" pitchFamily="18" charset="0"/>
              </a:rPr>
              <a:t> </a:t>
            </a:r>
            <a:r>
              <a:rPr lang="cs-CZ" sz="2400" b="1" i="1" dirty="0" smtClean="0">
                <a:latin typeface="Constantia" pitchFamily="18" charset="0"/>
              </a:rPr>
              <a:t>Odumřelá těla rostlin se po mnoho milionů let hromadila v obrovských močálech, kde ve velkých vrstvách vlastní vahou </a:t>
            </a:r>
            <a:r>
              <a:rPr lang="cs-CZ" sz="2400" b="1" i="1" dirty="0" smtClean="0">
                <a:solidFill>
                  <a:srgbClr val="990099"/>
                </a:solidFill>
                <a:latin typeface="Constantia" pitchFamily="18" charset="0"/>
              </a:rPr>
              <a:t>zapadala do bahna</a:t>
            </a:r>
            <a:r>
              <a:rPr lang="cs-CZ" sz="2400" b="1" i="1" dirty="0" smtClean="0">
                <a:latin typeface="Constantia" pitchFamily="18" charset="0"/>
              </a:rPr>
              <a:t>. </a:t>
            </a:r>
            <a:endParaRPr lang="cs-C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5537" y="3789040"/>
            <a:ext cx="83529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bahně v určité hloubce,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bez přístupu vzduchu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rostlinný materiál nejdříve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trouchniví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čímž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vzniká tzv. RAŠELINA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ta je přibývajícími nadložními vrstvami zatlačována do čím dál větší hloubky .  </a:t>
            </a:r>
            <a:endParaRPr lang="cs-C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23529" y="5445224"/>
            <a:ext cx="8577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Stlačováním rašeliny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tlakem nadložních vrstev se rašelina zahřívá, rapidně se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zmenšuje její objem (až 15x),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zároveň se z ní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odpařují plynné složky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 z rašeliny 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vzniká UHLÍ.  </a:t>
            </a:r>
            <a:endParaRPr lang="cs-C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79513" y="6237312"/>
            <a:ext cx="1000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2.: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Mechanismus tvorby uhlí z rostlinného materiálu. </a:t>
            </a:r>
            <a:endParaRPr lang="cs-CZ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323528" y="764704"/>
            <a:ext cx="7497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Uveďte význam a využití černého i hnědého uhlí: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23528" y="1412776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Constantia" pitchFamily="18" charset="0"/>
              </a:rPr>
              <a:t> </a:t>
            </a:r>
            <a:r>
              <a:rPr lang="cs-CZ" sz="2400" b="1" i="1" dirty="0" smtClean="0">
                <a:latin typeface="Constantia" pitchFamily="18" charset="0"/>
              </a:rPr>
              <a:t>Oba druhy uhlí se spalováním využívají jako </a:t>
            </a:r>
            <a:r>
              <a:rPr lang="cs-CZ" sz="2400" b="1" i="1" dirty="0" smtClean="0">
                <a:solidFill>
                  <a:srgbClr val="990099"/>
                </a:solidFill>
                <a:latin typeface="Constantia" pitchFamily="18" charset="0"/>
              </a:rPr>
              <a:t>zdroj tepelné energie</a:t>
            </a:r>
            <a:r>
              <a:rPr lang="cs-CZ" sz="2400" b="1" i="1" dirty="0" smtClean="0">
                <a:latin typeface="Constantia" pitchFamily="18" charset="0"/>
              </a:rPr>
              <a:t> (tepelné elektrárny, vytápění objektů).  </a:t>
            </a:r>
            <a:endParaRPr lang="cs-C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23528" y="2348880"/>
            <a:ext cx="8820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 nejkvalitnějšího černého uhlí se vyrábí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tzv. KOKS. </a:t>
            </a:r>
            <a:endParaRPr lang="cs-CZ" sz="24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23528" y="2996952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Koks je pevný uhlíkatý zbytek vyrobený z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nízkopopelového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nízkosirného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černého uhlí z kterého jsou odstraněny prchavé složky v peci s omezeným přístupem kyslíku a při teplotách kolem 1000 °C.</a:t>
            </a:r>
            <a:endParaRPr lang="cs-C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23528" y="4365104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Koks se používá jako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palivo a </a:t>
            </a:r>
            <a:r>
              <a:rPr lang="cs-CZ" sz="24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vytěsňovač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čistého železa z železné rudy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ve vysokých pecích.  </a:t>
            </a:r>
            <a:endParaRPr lang="cs-C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23528" y="5301208"/>
            <a:ext cx="8865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Z uhlí lze vyrábět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benzín a naftu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95536" y="5869554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Uhlí lze zplyňovat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vzniká tzv. </a:t>
            </a:r>
            <a:r>
              <a:rPr lang="cs-CZ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SVÍTIPLYN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 který se dříve používal na svícení, vaření a topení. </a:t>
            </a:r>
            <a:endParaRPr lang="cs-C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23529" y="6237312"/>
            <a:ext cx="9865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3.: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Těžba černého uhlí pod povrchem. </a:t>
            </a:r>
            <a:endParaRPr lang="cs-CZ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8674" name="AutoShape 2" descr="data:image/jpeg;base64,/9j/4AAQSkZJRgABAQAAAQABAAD/2wCEAAkGBhQSERUUExQWFBQWGBgaGBgYGBccGhwcHBwVGBcXFhsYHSYeGB0jGhoXHy8gIycpLCwsFx8xNTAqNSYrLCkBCQoKDgwOGg8PGikkHx8pKSkpLCwsLCwpKSksKSkpLCkpLCkpKSkpKSwsLCkpKSkpKSwpKSksNSkpKSkpLCksLP/AABEIANMA7wMBIgACEQEDEQH/xAAcAAACAgMBAQAAAAAAAAAAAAAFBgMEAAIHAQj/xABJEAABAwIEAgcEBgcFBwUBAAABAgMRACEEBRIxQVEGEyIyYXGBB5GhsRQjM0JSwWJykrLR4fAVQ2OCwhYkRFNzk7M0g6LS8cP/xAAYAQADAQEAAAAAAAAAAAAAAAAAAgMBBP/EACgRAAICAQQBBAICAwAAAAAAAAABAhEDEiExQVEEExQiMmFS4UKBkf/aAAwDAQACEQMRAD8A7gK9rwV7QB4awmsisigAZmmLUhRIUEgNkyoEpB1JAJi+xIgc6GJ6QqB0lTBJFh9aDqgaQRBiZ2q/m3fVv9idlBP30/eNhQAYpem6lybf+rZtOnjE6gBI8zQARw3SNZUAVYcydgXQYEyRKedaJ6UqIPbw2qRHbcgj9mfXaq7urWClThEJKdOJbFgBq72/akfGtlPqBUAXTJsRiWPckedvSgAll+dKW5oUWdiYQtRVPKFJA2qtic9W0Y1sRCj9YpSVd9f4QbaR8KmybDhWhYxDilQNTZcbV5hRQL+hqu6y6opLYeKSDJQ42kDtKmyxJ3oA9V0lUdlYY3M/WLIF0j8POsPSgx3sMTP/ADFxHE93n7+FYtrEBSoRiCCLdtgCez4W7pv41ZweTrIBU8+m/dV1JJjaYRtQBW/2nWkwtWGjwdXPndHKaKnG6ltlCgUKSs+BjRB9K0RkygoH6Q6QDsdEEcj2bip3RDiAPwL2jgW/TjQAJZ6RKUkKnDlHFXWq/NPOtE9KlE74aD/j+KR+Hx2qrDxMD6VN9lYU2BmwG9WHWXQRCcSQEjb6Pc7xtx2NAEn+1Bn/AIeJP9/cgSDA02M8KnazxxRCUoZK4ko64ao4QNP4b1TewjokxiCSRICcP5xcbXj0rQtPTqCcQlRBiEYe1oF/CgBqbUTuIMVvUOGBCQCSTAkmJnxi0+VTUAarcA3Mf1FZrFUs4TLR80fvpoK+8Q8o6nQdauz17QFuMG6QYkA+tADRqrNVKTbzhTBU8mdV+vYJ2kCvQ+7eFPG8A9dhzuZBF/CPWgBsBrwrHPageRuL1HWpwgi2txpYnw0XFq9xzigp4p1zLfcUkHuk/fMem9ABuvJpYTiHrScRuBdWG5wTvPGfSvG3n4J1YiQDAJw5CtrCPPegBprahuUYxSk6VoWlSQJK9EnvcEE8vjRKgDU0NxWbKQSEtqcAUE9mJukKm/mKJqpczZoKWodiesGnU0py/VoiNJGk+JoAvM54SCepcBBiPqyT7l1sM5VAPUu7xsi3n2qAt4dtRVqShSlHsqOHeF9wFTvVjL8p1pSUoZGgxJYcTAmYSFKBFABhxIU/BAILRsf1hU/9mNRHVIiZ7o3iJ25WqqltKXwAAkBmw4RrHupeQpsnvNkkwlKcS7uSU8uRoAajlLMR1SOXdHEkkDlcmvBlDIM9U3+wn+FKhcBkEtyIB/3p6AbJB7u9xtxrd7FI1EdaiLf8U4CVBIEGBYQVefGgBpZy1ls6kNoQRN0pA89q0yRQLCDvMn3k1FlgR1EpVq1AknWV9qO0ATvet8gH+7Nfq/xoAIaawCvaygDyKqPD65I/w1/vN1cqm59un/pr/eboA9wmVNN3Q2hB5pSAfhVrSK01iqT2fYdCwhTqAs7AqFY2lybQQ0is01XZxiF2StKiORB+VThVCafBh7Fe15NYVVoFHOfsj5o/fRzoJjsPKlHQT21f8MlWxg3JEzM6tzFG82blsj9Jv99FaPZEytRKkmTMnUobkzsaAF9bJkFSCoxc/Q0nYAwTqtWOsQVpDZSCbAYQWg6t5hXZn30wf2CzM6DIMjtL3iPxcq1b6Osp2SRv95fHfjQBVwGRlCwtJaSNwEsgGCNiQq1RZskEuiNUKaMdX1v3THZF/WjGAy1DIIQCAealK/eJqPCoh548yj4JoAXk4FNyUJVIBj6KqROoq4zeKkayXrhIDIANgvDqTHdPEiTYXFvCmqvRQAMyrKuqUsw2NREaEaTAmx53J99FKysoA1JoFj8EtxxegAlKwftFtn7NvYoBn1o6arYQfWPfrJ/cRQAHwOUuJMFGlKu8RiHVHa5Exfh6Vfw+QNoUlQU5KdpcWRfeQTBolFe0ADlj/ef/AGf9YoWnDv2TpxCRO4Wxz8qN4jApUoKlSVAaZSYtIMe8Vr9A/wAR39r+VAARLbwmEYgySQSpiBOoCARYCxtURwb4UAfpN4kj6Obne+mYo99CH/Mcn9cfwqlmT6WAlxTywkKTMqBEEwbR8qSU4xVtmpMJKbhsj9E8uW9uNV+j3/pmv1R+dD8T0zwoGkuQVJURI+CuRpYyz2mstrbZ1Dq0phS1WgybjmKjL1EEruzdLOkTWTSZmftLYRhi6gyokpQkjc8/LjQjA9N3n2w51iU3IIFhYwYnjWr1EX+I0cTZ0hS6UOkHT/C4V4SsLXoKQlF7lSNzsKXOlOdPKwy1FV06IhZAJJ7SVDlFIT7ql6VFLSTwIUFTsVcLHa1LLLLrgtH09K2xw6QdOXH0ntdWkbAczwVG9Asu6zWlbsBJGx4k7ComsEEpCli5M6YEnkVfhHzpfxfSVTjv1betQV2bkgQfwjfbjzrmhGUncjpqMVwO4zEsvKOspUAAkDYTqNo/nTVk3tISFBt3tbCePK4i9czwOYPJUp3GlCZkpaSUhZ5CBJSL+HnRA4xCklQCUqm1tRtvcq4Vs4Sxy18IzSprc7E/0ywyUzrk/hAM/wAqCZn0nLrK3E9gJSQBJJuQCVRYQOHjXIs46UNtJhJLjniZHgSB2edqVcf0lxCwol1QChBSCQmOUV0Yp5J8rYjLFCC3PqhWPQ4ykoUFCWtjO629+NFE18tdEunq2IacUdEo0q+8mFJMHmmw35V2vJvaS2YS6pJ/TSRte5HurZZnCemSIvHtsPkVkUNw3SHDrTqS+2R+un43tW7mf4dO77I83ED866E0+CVF81Tw/wBq7/k/drE5q0RIdbI5haf41RxePYQorOJCNUTCkEWEcjWmBqKw0NZdOpspdK0LnfTBGlRkQBxiiQoA9rKysoAyqeD77v66f/G3VPOuleHwpSl5YSpQkCCbDjalg+1PCocc06lyoEGwHcQONJLJGPIyi2PtL/TLpMnBsazYqkJMxfh5+VJmY+2MmUsNX5ntfCwpczLp7icSnQ802puZ7aQPdeRUMmaLVKxlB9jP0e9pDrzrSXNMFWlRSInxJP5V01RtXz90azYYV1LnVNK7MEaiYJKjMc70y4z2sPAQNKfEJkj3zXPjyaLTtj+02tgL0m6cvHGFXabU2VN6YMAAwSRvBnhWvSDOsSpphd1NBNyAkWEAwJ5kRxqhnXSVWIP1i1kSbnSAbjYJAoS88LGNRn71/QXsIj3VJwUndf2UUK7IMwxa0iFr13mQuSmDsap4nEJVHV6oKUwDBI4KE8pvVrENpKe0k7Gdh8BQsrKQkR3Ra4411Y4x4F0EjeLVpgiSTZJkjz5TXSeh5V9ERrlRKlbCY7R4VzprALIB0n0Un+NdE6ItRhUAhyQtQteO3xjh41XJh0qxoPekHsVhWHmihxKgLSQnvb+dhSln+Hw+ELKmkkpUCoSnjJTJSByTxpsRiICvrHkjs/dsASR2fj7qVemaytTOhwmUSFxBPaVuKklZ0xe4JxmZtrBcUXSmRqHcBm8A7m42oPiekLgTow6Q0FTIbEqI5qVBI8xRTH4BRZhbkypN1mAInYDc3qtlOPawzhUkrUSnSVWAFweyFEE7cTVbSElFt7G3RHKesQ44vXrLmmSoiRpkyVDmd6PMdGmHJ0l8r2gOoCALXk85jnF6jd6U4dZTqU+fFRTE8LJMRvQ3pDnrSkNpblUFRJVpQLgAC2+1qPzdIEkluB866NBsvadUNqICtYPEbjSJ33pceVIsLU1O4h5xGhCW4VHZ3Nr7zFCw6Jhae1Md0b++K7IYpLohOcegGBTP0Szd4Hq5JaAJmCdFrQRsPChuNInZKRsdvfY09+z5IS27pIglF5sZCt5Ftq3Ji+v2JqSbGTowzo1kBLitaSSSpFrW3uLHhVjpck/R1rLYCkhOhYVfvBMbyLE1ZaZK47KFGZ7w2kGx5/wqp0ywv1DxDSYMdrXc/WCAQNp51xKKXBdcgLoj0yxn0rDtLdWGitKY6wEQPuxG1qbOkOcJxj5QQUIQUpStfcKSqFKKbG9o8jXJsDhTrSQylCQSNSVXPDTPICxpkb6SOBadUrgpnVBnqwYEi+xI9fCqt1yJJK9jsuQAaGgCTpJF5kdg7+8UfFcoyD2lFIT1jU3MkKgnsAXB2pwwHtDwjkal9WeStveLVNZocWQlF2NFZQxHSTDHZ9r9sD51bwuOQ5JQpKwLEpUDeJgx4R76qpJ8C0K/SdltWIT1iAv6u08O0f4UuKyPBLKwpCU9q0Eg91P9Xpj6T6Q+NRA+rTx5KX/GhCsIhV4So87H5iuXJWpnZi1aUDVdDmVCG3ykciUGo3egWHShZUpa1Eb6wPdFFTgkj7iZ/VFQYnCgIJCUj0FSexbcqq6BYMiA2Z8HFTVHEezBtQlDjiByJn929F0iCTCQfCBxPEVuhw/0SaX3K2ofSKDvsuIP2gURzKvzFenoEsASUEak7qPGRyprWozufjUbji7XO4+dPrsRJoX19CFJSTqbkA8zwog30UbKQVJB8gNxHOieIKtJlUA+VZgirTAeUO0r7wPIDcVKTi+SyToWc3ylluPqFrB3KQK3y/M22GyG1PtBJPZ0g33PpTihDvBaj6p/IVG824R2pP7J/wBNK5J7WPFUuAZhcydU0HesIbJgakJnhcgcJoZnGTOPuBwuiQIACABF+R4005dhCnDt3N3DYwR3jwAqsgJJuopuR3RFiR6bUq2NVeBUxGTOlOk6Vjw5+IoLj8gXJhtKeW0TXS0ZYlXdWk35fzrxWTLAMQry3oXN2ZJJrg4+3lLilQhImbpIBM8rf1ejOH6G4hXeQhM8wkU8KVoXtp1b2AuBPrb5VKXOVvWulS7sloFLD9BVz2nGgOWkn5VfZ9ljSoUpaZkTDUzJSD3jyo0MSJ7wojgcckxf7w/Ksc96t/8ATPaVXQKV7HEC6HEzw1Ij92ocP0NxuGkNoYcBMnVq8Yi45muipxiTxrUr5fOsc35ZGn2c+Vh8SmdWDbPl1nzBNCc8U64ypsYdLJVp1K1rmAZgahaTx8K6oo1ijIuPfB+dK5S/kUSj4OG/RX20khISEiB2pgcTEb1T0uGLBNr2O/AjwrpnS/K0qcSlLaAANSiLEkkhIPMWJrTopkaStwqAIQjUBEySSJPOwNq1TydmShHmjnaMA7CRAMFRJGoTYd2fCiDGTurISkaeZm3wpoxmCl5RULBW2o8W24sRUnWJSIFhQ0m7Zigq2RDgejDSYLn1qhwVGkelPvQoDS8EgABaLAAD7NHKklOLtaTvTh0AWS28SI+sH/jRXRg0p0jnzRVWAvaK44MU3oEjqrgCT3lUtIzrSYWkg+cfCmL2kYnRi2z/AIQ2P6SqAt52TAUEq896487amzqwJOCJ8Pno/H6GrLmcJKFWSfI1VU5h195sJnjBj3iq+P6ONqQVNqge8fxFTi35OhQj2EHM4SJsB5kDiaou9Jkp20+l6ga6PNC6pUfEmPhUxSw391sek1rTsao9blNfSdZPZBPu/KtnMdiVgWIGpO5A41K5nbYJ0okeQA+FUMXniiBCRuNzPEVuy4Zsla2RccTiIMhKvUGtUYp5CZU1IlV/Ucqpu5y5eI3Owq7gekCkpAKQRKvDiKmx4xfaN2c/HIj1E1bR0hmBrX61q3m2HcHbRpPikfOpU4XCqiNPooj/APKnTbsrsuhgy/FpVhWDrTJXJuOJJve29D28wT95IIlVwZ+8o0jZl0/CH8Oy2lKWGVp60lCSV3hUTcJSnbmRR85O4oa2lpUhUqSJI7JJIjgLV0ZYuKT8nLhcZSasPjEtKgXHmK8KhNnQPPUKVnVvtd9JI5m494+dYjOeY9x/jXPqo6HBdBzOHV6EyoGFC8jkqhf0kfeWT5UPzXNAUixNxy8f50MOYHy8/wAqrGTozQMqMYie7PnRjK8eiU2jtp/jSK0w8u4BjmbUfyrI1kplwyViyR/Gt+3gWUFXJ0gPoVbUPURWpw/EfA0FTk7qe66lXmDXoS+k9yfFKx8jesUn2c+j9hNTSwe9NaKxTgqj/ay0faIMeKT8xUzefNm0geordSNr9AXPMcS6du6nh4qP50S6GLJOIn/lJ+blB89zBsOkyO6n86vdDMQl1WI4w0m8kcXKrCVMnlX1KOZMy85fiPA9xAqBLIHC/jVTNMWUvOIQDPZPHilFQ9W4rc6QfU1NzCMXpLruJAsDJp09mjktPn/FH7iKQvoQO6lGnz2YtBLT4E/bcf1EV0+mdzIepSUCh0+y8OYlBjZofFSqWXcqi+1NXTnEqTiUBMfZDefxK5edLpzRXFA9FfxFZmUXkdjYG9CKLuXEc/fVLFNrQlWlRFuBNHxmaD3kKHoD8jUGNfaU2uCJjbY/GubRG9jpjJoXFuOKsVKPr4mvGsKo1ccfaSYJkidhPE143mgHdbKvO1FFYyZW+gnmfdU6srsDHEVsrMVk91CfUmo8RjHYHbAuNhQv2G7LSstG5M8bWq7gsrSWxY8fnS+/rVOpwmpMvwxCAQtY8qWdVsUpqtxi/shNV38lHCqyX3QLOq9b1DjMxeDatWhQgj3gjhUYjPV5OeZqxqedKRpSFGSZi28W3N/dXScgx7yMOyNIKQ2iAeWkRSK86gYcBJcDmntdtKmzIJNhccK6FkucNfR2QVRDaBdJH3RtXd6l3Bfo48KqbfkIN5tbttqHlce6tXDhVntJE+IUk/CpGcQ0uwUCT4/KpHcBaxkeN/jXEjrv9AbO8nY6sFJntbarbK9aps4ZtGyUjzv86m6S5eAhNiO1+SqDt4S15q8NkZ/sKOY5I3Puopk2YAqRAJhY5UBZwogf18aN5E4hK2wVpH1gnu8vOnT8iNJRHVrHtn9HzFWTB2IPrVUaVd1SD4SD6VisLyAnwrESLemOX9edVMZkzTt1JAPMWNRqU4Nj7xIrY4xY3Sk+VDQtChnfRxAejUSNKbe+jfQvCpb+kaRH1Q+a6H53mEvbAdhP51d6IKWVYjY/VDckDdzkk00aS2Eyt6dwZjXAHXO7JKZJ37qKp/SUzvNS49uXFlWkXHG2yBxoe/iWk8ZPJNZKVBFJkzmP3gRT37LFksvz/wA7/QiuaHHz3UH1E10j2UvFWHeKt+u//m3/ABqvpXcyXqlUDOmaJxKb/wB0n95z+VLj+Gi8e6mHpnP0pEaZDQ70j7zg3FKuKddEamlER2iiFCZG3E2mqZPtkZmHaCNi3e03E3+VUcYAWlyLeI4SBWq82aElai2lKgE6kqG8TNrVBjcc2pCwFajpJOmYAkJ2jjM1J4vJ0KT6KCVcrVuhy4BquFjtdpGxOnZREggedFcrzIJlIw9zxNxB1ago8dxtTLCa8lFS5iErUZ2AJPpHCrSsAogSCO0ne33k70fw2OSbOBMp4BQ0gb2EExHMVKxnmHKQChskKRYKEjtJ4ERet9tLkxzYAdyHEKlLDaXHOA1COckzah6mczwxh3BlxscUpJHM9pvUT610N7ps2mUpQ5OxHYA24HVB91Bcf7UQzwbR5rJPuRFMlD+JBym3aYnNdNmu0HmFoI5H5hekj3VL/bWGebIQ9oKrQtJEHxIkelbZv7VkvCFhLg5dS2f/ACTSi3j8O6pRUjQm2hIIN+JgD4AVnx4zfFDrPKPZa/s/EvNpZQhC0gSCOrCgE79qAY8PGmvK2FdS2Cg9xPDwpNyzM8Q0qWNRSEzGiRcjXvePGrWAxWLaSNIcggEpIUpJBE7cKzLhcvra2HxZtL1UNP0YKVOgiLTET5RUyGnEfZuKT4Hb40BZ6avIKdSEaR93SUn0namJjpnh1NFeopUkElCtzbZJiDXL8aadJWdPyItWVM6zR8NpCkpV2t9vuq5UI+nOmJKU+AEn1JqbM+mrLyEgMuJUO1dKTaCOHjVXLUYh0lSGoggEqURHKAn4GrxwT4ZP5Eassow6lRJJ9fyo/kGXELRCY7fLwtQzDZTi1bqSgT9xM+8qv61O7lTgSr609aAS2Ncq1iCnSAYmYsfGqfFb/Il8ldIeFZeNtKfQfKK9GHUjYqR5E/nS0OkuasJ+vwIcA++kG/8A2yZ91Uk+2FSTpdwen/3FJPuUmpv0r6FWXyOisY6I0rB/WA/K9SDMHtoaPjCqT2/aphlFJUy8k80lCgPdE0fyvpZgsQIRiAlX4XBoP/yt7jUpemyLpjRyRYMz7EOB4dltPYTeD48KNdBHCVYjUQT1adkxaXaAdLMwZacClvI06RBBBnyiZpHzzpsFMKThXHW9S2woiE6gA6dxcAFQ43qmPDLsnmyRqkOWbtanlyAoyn91G9V28PPL0E/KlpzpHjHChppKVOKbaWXCkfeQm5nsptxok1lDwAOJxbhPEJVpT5aok00sGneTMWS1SQULQG+w3J29TT77K8QlbDxQQpPXESkyPs2uNctdYwoIELdPJSlL/fMfCup+yh3VhnSE6R15gQBH1bXKq+n06tiOdy07g32ivKTikaduqFo/TcpaRnpTGpMeItTJ7RsQtvEIUGHXUdUNSmwklPbc3Sbn0pKPSDCL7K1ltXJxJQfjYUZcb1OSGwy+qQaVniV2MEcliR5yao4zA4d4dptMxEoMWta1uFQPYNCgChQKeYII+FUXMEsec+Xwrjk5J8nbFWixjOjuHhOltJIVaNSVmxgFQMcOVAm8rxaQQC8hBJn6xWgcY0tkqHpNW33VpjvC/jVhrNHE/eJj1iqLPNLfcV4bKbmRhtouLxGHKBEpAU4snyXcnzq3hc50MBDTeJdIIMraaQjcKgfeAt41rmGckqTYFSeJmR+dQ/T1nYj+vOq/Iroz2H2wbiMjfxDqnFw0FGdIMn0ANef7L4dPfcUfCUj5Xog46tQgkx4e/wCVC8a8lB1FQE2gm/u3pVlnJ7B7UI8lnqsK33Wgo/pSfmYqN3ML9lCUDhpSLetD2saVSUtrWP0RYeda4jFL06ktwPEyR4kC0U6xtvdmqcY8II4B1QWSCZ0m9/DeimEDiUoI1A6Unc8hS0zgDpcUFXKSLGeKeW38qdsuz1goSHEPNaUgXSFJOkAbpOoi3Kkz4XpWncbF6lW7MazRRs6hLgvun+VV14TCEhWhTSgQQUkFII/RO/EW50ZwjmHdgtvsqHLWEnwsqCJqbEdGAo9pJgXtBB5XG9cq1w/Ra4TQHOaYdptf1Yc61R31CLDYBJIFudV/9rYENIS3AAlAgwNpUu5txtW3STJykI3A1flYfyqlhcptfaulZW1yR9uK2IHM5feJGtZHKSfWjHR9jE60EK0krH34PKbCsay7YJsB3iN/Icqu5bnuEYdQlx5IIWJAKjHnpmt+0glSVjDGNT/er9CTVXHPOudl7Sv9dtJ+afjTLhM1wrw+peQ6eSVjUfDTY1cayeRKpBPA3gcuW9TcJIlqixARkeH+9g2l89JcR6jSsCp15blZsvAlB8FLPuJVanN3IwRsD8PlQ7GZBwhXkbit1T8iaYnMs+6J5f10tOvpRpB0aQSDKrBR4WpUzvBMJcQhjrAkjtFZk97e3hXQs2yaHYgzpT5feN5pJ6RsKaUSABwEJPA3v+VdGOcnyJKEehtzd9TT7jTVkpQ0mQIJCUjTJ8I+NRNZepXaIKjzP8715gukeGUQ/iFhK1IRKZJOpIKTYelUcw9ojYVqZSpYFu0IT/Gs9iUnuw91JUGfoEGVqAsSSY7Ka6H7IMWhzCvKbVqT16gDETCGxauCYzM8Zj1FCELUFfcbSSPJR5eZruHsNyxzD4Fxt5BQsPqMWMApb5GunHgUNzmyZNSoK9LMXoxCZ2LY/eX/ABoGtppyykpWOSgD86ue0JUYhH/T/wBSqVw4ZpdVN2bjWwTPQzCGSGg2TxbUtBnn2TFUcR0JeH2GJV4JeQFAeShce6rLOYqTar+Gzk8RSuS8FbkuBBzLJcxaVrW2lYBT2m4UNxw7w91VR0kR3HGilXGw+SoVXUn80SrTuDrTwH4hW7+DYf77bbvmkE/G4pXGE1uqN9ySXJxzM87ZTpDaVuEyomdN9gL+F6opzXEK7jelM7gKV8/4V1rFdB2SSWUhme8kJCkq8b3QRz2qAdCClJvrsdISerTPDUCCSJ5ET4VWMMaNc8j7o5ph8Kta4xby0IO0Rv2dwnYadXwqNWEbbUUoDa9r6StR8e1emnMcnxLI1PYVtaJF2iFxeNlBRHwqmzniUrT1TLmq/dSQrYGAd5t5ULFfDoxZa5VgpnLnjLaGSskiWzCL7BWmxj4Uby7om+ogvhtKQbpkGU8QSmTvw2quMc48uNCkgrHWBThUuEmT2QFH3kUYxmDJKgy++ltW9kGBySkrmqLDFc7my9RNx0rZFfOujmg6mEad51K1QonvI0gECIlMW51Wy7G4lpBIwyXkDUlS2dKz4hVgseRPGiTHRDBqSVLececiyX1FCSrx4Hy1VC9keOw6OrZagKv9WvQm47xixHDfhSqNNia7VPoClvAuOEutlqQITpUiDzEgz6xV3LMo0lH0XHraSSdWknSJ2hKSocgQY3oc+3iExrV1YAOsntg3VxVNinTvzNa4zMWXnPq2EFZMQw2pEm33gsCePLwp3F0ZqDmOw2ZOoSgvMOnVaEt9YIJAKouNp2m9LuKfzFtfUBKisXJQ3Kr/AIjEelM3R3o1iH0rh17DqSQEtvaXEmbzBiNlCL8OdFjlOa4YEBDbw/w1qbUeXYNj5UlRX+KN1PyJTWU4lI/3vryg6ewgwe1cgq08IuPKmzIcDgWiofRkyACVOJ1/FRN/SvFdNnmLYhl5v/qNak+MKRE+oqU9ImXEBTjSVJUQAoC03PaKtIA9TvTKUI7vYXTKWy3KOc4/KNejqJdJiGUqSZPOClIoA/nv0RxQwby25JBCnZSi8AlSTpUeZi3M0aezXCOpIawyHHgUhAWAe1sYU3Ow8YNDMNj8JhgXXGXAomw6tJSDJJCFLKtF+R4U1a+KNTeN1JDW97QcwZWWX28IlSEpKnVKdKDKQQSUA3IvMCguee1HGyWQcKCsQCzqUUzIkFRifA0Kf9p61q0Iw6HUE914BxR2BjQAZ023NOQyvDuEqYy4p1K1leIWUQRN0tiXONjArfagieuRzc5hjyHEde6QjvalSQBw1G/pQTGPuJJBUVSLkmd+MqruOCyFDZUpICSu6urGmfGTK/8A5Dyr1zoHhce5odStKgkkONqhe95JnUPOlk4pcC79nL+ivQlONQCpxSNGoGEhRN0mRJHBQp/yToThcIrUhBUv8bhSo/5Rsk0NxmIRlbgYYacchCiJUAT2wjUo8+yCYG1V0ZhmWKJCEjDJSe1pQVEeMq9JIjehK1ZqdDq46EpuYHiQBy32mmboMfq3TBhTgIJBEjQi4muf9F0uYMqW48l51V1akh4g/hSsQQI4JIHOuldFs9VikLUpISUL0WkT2QqYJOnePSgnNsBdN2tWIRb+7H7y5pVcw4m0i9dJzzowMQoLDim1gaZABBEk3B8+YpWxnRbEtmdCXk82jCvMoc/JRqTg27K45pLcBhoja/8AXKtkgb7VaK0atKpbXwSsKQo+QXBV6TVlOFmklBo6FJAtwxpjipPzqdpJHGrWJy4dmw76dj515/ZZAtPrSU0OqNmccsXnaryM1MXH5UMOFWDtasUo8j7qRj0i9jMwSqJkQpvx+8mfzqB9tpakEWUdUqSSlewvqEGqGIf7I/WT+8ivHUyU/wCb5CsjfQrggXivZehSiprEuIJvcAxedxCjfzqI9DscgBP0lKkzeESuPDXYe80cYxCk7KNW2c3I3+FjV1lkthHEW8N0IS4SHnFu3P2q9AHglOxE/KjOeN4hhhsJccEjSnRpUQANyVEQPG5tRJrHJVx8gf51KUDh2ZH3SR/I+6mWSybgzm+Iz1bcEul0r2SVkkju3DjZQBztamjAMYtbS232GGpkak6RKTG5BABHgg3ijTuBBIlLS/10SOUWItFAMz6PYhRnr9DY1GQjrCkGVQkSAIsBCeNza7SyGqLI8r6NtYJ/rjjiSLltCQQRA7KzsYiZITerWZe1JlJ0tjWbwB2z+y3/APahKeiTGqXS9iT/AIq9CfPQ38iRRfDIS19khtmLfVpCVRyK++ffS32zHDcH4nH5niEyllOHbVYKeUhkR+qO3HrNC0dBtta3cSR/dsoCGz4dc4tNpnYKJpqbTJ1QJ4kySee8n40Xy0RPmK3Z8jpOP4sUsryPEieqw+GwQMdtWp908t1aR43irLXQtt9KVYtbmJPJSwhuQVCyGwI+NNC1Abx76Ht5gEogCbr8u8qqqTEa3tkmX5Ewx9iy20eaUgH9rvH1NTqQkXJiqYdWrwHhWyWBRYpIXxwFXsiSC/K0GNBgpCuf6NU0oHIUKzzOsRh1AYUI6xTayVK3CUlI7AJ0lckRqtSy4FqzTFYT/fFFKEpABMqRKrqi2omLc71O7hSoAKKlAcCq1trbUD6H507iFLLpCiAUhRABVeTOmBIMj0NNJ2+775ojdBVclAYY8BHkab+gCIbe/wCr/oRS4wVOkhpBc4dgSB5q7o9TTh0Uy1xlC+tAClr1QFaoGlKQCYibcJp6JToPUCzrO1NL0hTQEA9vrCRfkgGjpNBM4xS0LToU4BpJhDJcSe9uRtFjFaTBj+edYhQc+jLRsQUukTcyoFP4Qo/5fGoMP0WLgC2yhpJgp6tThT6ocBA9Iqz/AGjiAbrVuL/RHPXjzq03mCiT1hdKNIOkMuoULgSVAzMydPKKDU2gTmOSYlvT3HRrTdJ0nj91Rj3KqBOYBB0uAoVyWCn3auyfQ0zYbS4lLiG3SQdnFOJNuJSsx5VbcK1AhTIIPAqSR6g2pHCx1kYsKKVef9cq8OGBog90ZSe40Wv1HIHoggo+AqkrJMWjupQ4nh2wlXlGkp+IqMsex0xzRoGZhloKe6N0fvIqk9gYWjcSVfKr+Lxjqey8yWbiSpVrEGygnQo2/FWKfCltmbEny7vOpOND+4Ul5eRsb8jVZzCqHCmMRF+VQOtjl51g6mLKkGeNbIxykRe3vo6vDA8KpYjKgZi1LXg1Ss2wWdCRqHu/PlRDGLStpZSROlXy4TS47hSk3FQ4xRDaz+idqzUOlZd6rxisU+gbqTb1peU6qedSi8TY7QKpGSo3SF1ZqBtf4VawWZqM7AW2vzoM2yYtai+UsRJ8d/zinTJyWxMEFQk/GtMKnsjbdX7yqsRFQ4VYjhuvh+kquhEZFhI9azVwMVVbeK1aWwpxXENpKiP1osn/ADEUYwfRLEud8IZT+l21/spISP2jWkm0DyrypX6Rqdcea+jpU4QlxKi3cC7ZhSu6n1NdSwvQlhF3At8gT9YQU/8AbTCD6g1aTmbaNI6l1EbJSyqBwnsiBTUTcznXRPoa/wDV6vqQUrBUpBKlKUpxwlAMCBOmTvwBroGC6G4dF1hTyubhBH7AAR8KjfdQs9ZOLTJiEhwC2xgDaeNaJcQCFBeM7IQdOlyDuAFCLnieO1AjlYyNtACAIA2A2HlyrbTQtOfI1BOh4EmLtLAnzjaitApqaXekziQtIUUCUkHU46gkEgQOrEbx8OdMVAOkDhDiYKwIPddabG536zvem3rQAFcfSFEhbQEqSCcTiJBtKTbeL28axeKQNRLiNMEJIxL2rfUkEEWMRPnargxizpJDogEgdcwQoyJCjxsJI27RqzlyHgtJKHykqM63GVIg/eOkSY4eQoAKZJhlIbIUAJMiFrWIIEdpd6s4zGpaTqVMTFgT8BU6RXsUACR0lZ/xP+05/wDWvVdJGQog65H+GuPQgUUIr2KAKWFzBt1ClCdI31JUn4KFBMRkeEdcSGyELJMllWk2TuQOyfUGmjTWRWNWbbFF7oq+2Pq3UuDksaD+0kFJ/ZHnVBZcb+2aW2OcakftJkD1in2K80UksaY8ckkIrakqgpMjw/q9SFimTF9HGHDJbAUfvJ7KvOUxPrNDncgeR9k9rA+66PhrRHxFSeJpFoZV2DBl+qJFDc2ySG124G499MBxi2/tmFp/SR9YnzlPaHqmoMfmTS2HShYMIVtczGxjY+Bg2qLg+y6yroRDgfnUiG0j/wDKkL4KtKQpSjslCVKJ9Egn5Dxorl/RHFO7oDKebne9EIkj1UKZQYzyJcsFFzaDVnLcRJKUy4v8KElRHmE93zMU3YH2esAy8pbx5E6UeWlG48FE+VMmEy9ttOltCUJ5JAA9wrpjCjnln8CXhOi2Jc7wSyk/iIUv9lFh6q9KI5T0KZ0DrdTx1LkLMIPaV/dphJH6000rbBBHP+rcqFo6OpH94/8A91XIDhTpUczm2X8Ph0ITpQlKUjZKQAPQC1TgUOGTALCusdtw6wlPlBolWimqxalsZM8nuoReQR1z0C9on1plNYBQAtoyNwKB0IFxMYh/aZsDaa2YyRaljrEQkSAUvuyPEja9MUVkUADsHkaG1aklcwR2nFqF43CjB2olWVlAGo3qu/gm1ntoQqNtSQfnWVlAGqsnYO7LZ/yJ8jw5VOw0EpCUiANgKysoAlisrKygDVNYmsrKANqysrKAMrKysoAyK8rKygxnkUOx2QsPn61pCzziD5SIMeFZWVjBE+AwTbQKW0JQJ2SkDgN43qyBWVlMjZm9ZWVlYBlZWVlAGvGtqysoA1VW1ZWUAZWVlZQBlZWVlA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data:image/jpeg;base64,/9j/4AAQSkZJRgABAQAAAQABAAD/2wCEAAkGBhQSERUUExQWFBQWGBgaGBgYGBccGhwcHBwVGBcXFhsYHSYeGB0jGhoXHy8gIycpLCwsFx8xNTAqNSYrLCkBCQoKDgwOGg8PGikkHx8pKSkpLCwsLCwpKSksKSkpLCkpLCkpKSkpKSwsLCkpKSkpKSwpKSksNSkpKSkpLCksLP/AABEIANMA7wMBIgACEQEDEQH/xAAcAAACAgMBAQAAAAAAAAAAAAAFBgMEAAIHAQj/xABJEAABAwIEAgcEBgcFBwUBAAABAgMRACEEBRIxQVEGEyIyYXGBB5GhsRQjM0JSwWJykrLR4fAVQ2OCwhYkRFNzk7M0g6LS8cP/xAAYAQADAQEAAAAAAAAAAAAAAAAAAgMBBP/EACgRAAICAQQBBAICAwAAAAAAAAABAhEDEiExQVEEExQiMmFS4UKBkf/aAAwDAQACEQMRAD8A7gK9rwV7QB4awmsisigAZmmLUhRIUEgNkyoEpB1JAJi+xIgc6GJ6QqB0lTBJFh9aDqgaQRBiZ2q/m3fVv9idlBP30/eNhQAYpem6lybf+rZtOnjE6gBI8zQARw3SNZUAVYcydgXQYEyRKedaJ6UqIPbw2qRHbcgj9mfXaq7urWClThEJKdOJbFgBq72/akfGtlPqBUAXTJsRiWPckedvSgAll+dKW5oUWdiYQtRVPKFJA2qtic9W0Y1sRCj9YpSVd9f4QbaR8KmybDhWhYxDilQNTZcbV5hRQL+hqu6y6opLYeKSDJQ42kDtKmyxJ3oA9V0lUdlYY3M/WLIF0j8POsPSgx3sMTP/ADFxHE93n7+FYtrEBSoRiCCLdtgCez4W7pv41ZweTrIBU8+m/dV1JJjaYRtQBW/2nWkwtWGjwdXPndHKaKnG6ltlCgUKSs+BjRB9K0RkygoH6Q6QDsdEEcj2bip3RDiAPwL2jgW/TjQAJZ6RKUkKnDlHFXWq/NPOtE9KlE74aD/j+KR+Hx2qrDxMD6VN9lYU2BmwG9WHWXQRCcSQEjb6Pc7xtx2NAEn+1Bn/AIeJP9/cgSDA02M8KnazxxRCUoZK4ko64ao4QNP4b1TewjokxiCSRICcP5xcbXj0rQtPTqCcQlRBiEYe1oF/CgBqbUTuIMVvUOGBCQCSTAkmJnxi0+VTUAarcA3Mf1FZrFUs4TLR80fvpoK+8Q8o6nQdauz17QFuMG6QYkA+tADRqrNVKTbzhTBU8mdV+vYJ2kCvQ+7eFPG8A9dhzuZBF/CPWgBsBrwrHPageRuL1HWpwgi2txpYnw0XFq9xzigp4p1zLfcUkHuk/fMem9ABuvJpYTiHrScRuBdWG5wTvPGfSvG3n4J1YiQDAJw5CtrCPPegBprahuUYxSk6VoWlSQJK9EnvcEE8vjRKgDU0NxWbKQSEtqcAUE9mJukKm/mKJqpczZoKWodiesGnU0py/VoiNJGk+JoAvM54SCepcBBiPqyT7l1sM5VAPUu7xsi3n2qAt4dtRVqShSlHsqOHeF9wFTvVjL8p1pSUoZGgxJYcTAmYSFKBFABhxIU/BAILRsf1hU/9mNRHVIiZ7o3iJ25WqqltKXwAAkBmw4RrHupeQpsnvNkkwlKcS7uSU8uRoAajlLMR1SOXdHEkkDlcmvBlDIM9U3+wn+FKhcBkEtyIB/3p6AbJB7u9xtxrd7FI1EdaiLf8U4CVBIEGBYQVefGgBpZy1ls6kNoQRN0pA89q0yRQLCDvMn3k1FlgR1EpVq1AknWV9qO0ATvet8gH+7Nfq/xoAIaawCvaygDyKqPD65I/w1/vN1cqm59un/pr/eboA9wmVNN3Q2hB5pSAfhVrSK01iqT2fYdCwhTqAs7AqFY2lybQQ0is01XZxiF2StKiORB+VThVCafBh7Fe15NYVVoFHOfsj5o/fRzoJjsPKlHQT21f8MlWxg3JEzM6tzFG82blsj9Jv99FaPZEytRKkmTMnUobkzsaAF9bJkFSCoxc/Q0nYAwTqtWOsQVpDZSCbAYQWg6t5hXZn30wf2CzM6DIMjtL3iPxcq1b6Osp2SRv95fHfjQBVwGRlCwtJaSNwEsgGCNiQq1RZskEuiNUKaMdX1v3THZF/WjGAy1DIIQCAealK/eJqPCoh548yj4JoAXk4FNyUJVIBj6KqROoq4zeKkayXrhIDIANgvDqTHdPEiTYXFvCmqvRQAMyrKuqUsw2NREaEaTAmx53J99FKysoA1JoFj8EtxxegAlKwftFtn7NvYoBn1o6arYQfWPfrJ/cRQAHwOUuJMFGlKu8RiHVHa5Exfh6Vfw+QNoUlQU5KdpcWRfeQTBolFe0ADlj/ef/AGf9YoWnDv2TpxCRO4Wxz8qN4jApUoKlSVAaZSYtIMe8Vr9A/wAR39r+VAARLbwmEYgySQSpiBOoCARYCxtURwb4UAfpN4kj6Obne+mYo99CH/Mcn9cfwqlmT6WAlxTywkKTMqBEEwbR8qSU4xVtmpMJKbhsj9E8uW9uNV+j3/pmv1R+dD8T0zwoGkuQVJURI+CuRpYyz2mstrbZ1Dq0phS1WgybjmKjL1EEruzdLOkTWTSZmftLYRhi6gyokpQkjc8/LjQjA9N3n2w51iU3IIFhYwYnjWr1EX+I0cTZ0hS6UOkHT/C4V4SsLXoKQlF7lSNzsKXOlOdPKwy1FV06IhZAJJ7SVDlFIT7ql6VFLSTwIUFTsVcLHa1LLLLrgtH09K2xw6QdOXH0ntdWkbAczwVG9Asu6zWlbsBJGx4k7ComsEEpCli5M6YEnkVfhHzpfxfSVTjv1betQV2bkgQfwjfbjzrmhGUncjpqMVwO4zEsvKOspUAAkDYTqNo/nTVk3tISFBt3tbCePK4i9czwOYPJUp3GlCZkpaSUhZ5CBJSL+HnRA4xCklQCUqm1tRtvcq4Vs4Sxy18IzSprc7E/0ywyUzrk/hAM/wAqCZn0nLrK3E9gJSQBJJuQCVRYQOHjXIs46UNtJhJLjniZHgSB2edqVcf0lxCwol1QChBSCQmOUV0Yp5J8rYjLFCC3PqhWPQ4ykoUFCWtjO629+NFE18tdEunq2IacUdEo0q+8mFJMHmmw35V2vJvaS2YS6pJ/TSRte5HurZZnCemSIvHtsPkVkUNw3SHDrTqS+2R+un43tW7mf4dO77I83ED866E0+CVF81Tw/wBq7/k/drE5q0RIdbI5haf41RxePYQorOJCNUTCkEWEcjWmBqKw0NZdOpspdK0LnfTBGlRkQBxiiQoA9rKysoAyqeD77v66f/G3VPOuleHwpSl5YSpQkCCbDjalg+1PCocc06lyoEGwHcQONJLJGPIyi2PtL/TLpMnBsazYqkJMxfh5+VJmY+2MmUsNX5ntfCwpczLp7icSnQ802puZ7aQPdeRUMmaLVKxlB9jP0e9pDrzrSXNMFWlRSInxJP5V01RtXz90azYYV1LnVNK7MEaiYJKjMc70y4z2sPAQNKfEJkj3zXPjyaLTtj+02tgL0m6cvHGFXabU2VN6YMAAwSRvBnhWvSDOsSpphd1NBNyAkWEAwJ5kRxqhnXSVWIP1i1kSbnSAbjYJAoS88LGNRn71/QXsIj3VJwUndf2UUK7IMwxa0iFr13mQuSmDsap4nEJVHV6oKUwDBI4KE8pvVrENpKe0k7Gdh8BQsrKQkR3Ra4411Y4x4F0EjeLVpgiSTZJkjz5TXSeh5V9ERrlRKlbCY7R4VzprALIB0n0Un+NdE6ItRhUAhyQtQteO3xjh41XJh0qxoPekHsVhWHmihxKgLSQnvb+dhSln+Hw+ELKmkkpUCoSnjJTJSByTxpsRiICvrHkjs/dsASR2fj7qVemaytTOhwmUSFxBPaVuKklZ0xe4JxmZtrBcUXSmRqHcBm8A7m42oPiekLgTow6Q0FTIbEqI5qVBI8xRTH4BRZhbkypN1mAInYDc3qtlOPawzhUkrUSnSVWAFweyFEE7cTVbSElFt7G3RHKesQ44vXrLmmSoiRpkyVDmd6PMdGmHJ0l8r2gOoCALXk85jnF6jd6U4dZTqU+fFRTE8LJMRvQ3pDnrSkNpblUFRJVpQLgAC2+1qPzdIEkluB866NBsvadUNqICtYPEbjSJ33pceVIsLU1O4h5xGhCW4VHZ3Nr7zFCw6Jhae1Md0b++K7IYpLohOcegGBTP0Szd4Hq5JaAJmCdFrQRsPChuNInZKRsdvfY09+z5IS27pIglF5sZCt5Ftq3Ji+v2JqSbGTowzo1kBLitaSSSpFrW3uLHhVjpck/R1rLYCkhOhYVfvBMbyLE1ZaZK47KFGZ7w2kGx5/wqp0ywv1DxDSYMdrXc/WCAQNp51xKKXBdcgLoj0yxn0rDtLdWGitKY6wEQPuxG1qbOkOcJxj5QQUIQUpStfcKSqFKKbG9o8jXJsDhTrSQylCQSNSVXPDTPICxpkb6SOBadUrgpnVBnqwYEi+xI9fCqt1yJJK9jsuQAaGgCTpJF5kdg7+8UfFcoyD2lFIT1jU3MkKgnsAXB2pwwHtDwjkal9WeStveLVNZocWQlF2NFZQxHSTDHZ9r9sD51bwuOQ5JQpKwLEpUDeJgx4R76qpJ8C0K/SdltWIT1iAv6u08O0f4UuKyPBLKwpCU9q0Eg91P9Xpj6T6Q+NRA+rTx5KX/GhCsIhV4So87H5iuXJWpnZi1aUDVdDmVCG3ykciUGo3egWHShZUpa1Eb6wPdFFTgkj7iZ/VFQYnCgIJCUj0FSexbcqq6BYMiA2Z8HFTVHEezBtQlDjiByJn929F0iCTCQfCBxPEVuhw/0SaX3K2ofSKDvsuIP2gURzKvzFenoEsASUEak7qPGRyprWozufjUbji7XO4+dPrsRJoX19CFJSTqbkA8zwog30UbKQVJB8gNxHOieIKtJlUA+VZgirTAeUO0r7wPIDcVKTi+SyToWc3ylluPqFrB3KQK3y/M22GyG1PtBJPZ0g33PpTihDvBaj6p/IVG824R2pP7J/wBNK5J7WPFUuAZhcydU0HesIbJgakJnhcgcJoZnGTOPuBwuiQIACABF+R4005dhCnDt3N3DYwR3jwAqsgJJuopuR3RFiR6bUq2NVeBUxGTOlOk6Vjw5+IoLj8gXJhtKeW0TXS0ZYlXdWk35fzrxWTLAMQry3oXN2ZJJrg4+3lLilQhImbpIBM8rf1ejOH6G4hXeQhM8wkU8KVoXtp1b2AuBPrb5VKXOVvWulS7sloFLD9BVz2nGgOWkn5VfZ9ljSoUpaZkTDUzJSD3jyo0MSJ7wojgcckxf7w/Ksc96t/8ATPaVXQKV7HEC6HEzw1Ij92ocP0NxuGkNoYcBMnVq8Yi45muipxiTxrUr5fOsc35ZGn2c+Vh8SmdWDbPl1nzBNCc8U64ypsYdLJVp1K1rmAZgahaTx8K6oo1ijIuPfB+dK5S/kUSj4OG/RX20khISEiB2pgcTEb1T0uGLBNr2O/AjwrpnS/K0qcSlLaAANSiLEkkhIPMWJrTopkaStwqAIQjUBEySSJPOwNq1TydmShHmjnaMA7CRAMFRJGoTYd2fCiDGTurISkaeZm3wpoxmCl5RULBW2o8W24sRUnWJSIFhQ0m7Zigq2RDgejDSYLn1qhwVGkelPvQoDS8EgABaLAAD7NHKklOLtaTvTh0AWS28SI+sH/jRXRg0p0jnzRVWAvaK44MU3oEjqrgCT3lUtIzrSYWkg+cfCmL2kYnRi2z/AIQ2P6SqAt52TAUEq896487amzqwJOCJ8Pno/H6GrLmcJKFWSfI1VU5h195sJnjBj3iq+P6ONqQVNqge8fxFTi35OhQj2EHM4SJsB5kDiaou9Jkp20+l6ga6PNC6pUfEmPhUxSw391sek1rTsao9blNfSdZPZBPu/KtnMdiVgWIGpO5A41K5nbYJ0okeQA+FUMXniiBCRuNzPEVuy4Zsla2RccTiIMhKvUGtUYp5CZU1IlV/Ucqpu5y5eI3Owq7gekCkpAKQRKvDiKmx4xfaN2c/HIj1E1bR0hmBrX61q3m2HcHbRpPikfOpU4XCqiNPooj/APKnTbsrsuhgy/FpVhWDrTJXJuOJJve29D28wT95IIlVwZ+8o0jZl0/CH8Oy2lKWGVp60lCSV3hUTcJSnbmRR85O4oa2lpUhUqSJI7JJIjgLV0ZYuKT8nLhcZSasPjEtKgXHmK8KhNnQPPUKVnVvtd9JI5m494+dYjOeY9x/jXPqo6HBdBzOHV6EyoGFC8jkqhf0kfeWT5UPzXNAUixNxy8f50MOYHy8/wAqrGTozQMqMYie7PnRjK8eiU2jtp/jSK0w8u4BjmbUfyrI1kplwyViyR/Gt+3gWUFXJ0gPoVbUPURWpw/EfA0FTk7qe66lXmDXoS+k9yfFKx8jesUn2c+j9hNTSwe9NaKxTgqj/ay0faIMeKT8xUzefNm0geordSNr9AXPMcS6du6nh4qP50S6GLJOIn/lJ+blB89zBsOkyO6n86vdDMQl1WI4w0m8kcXKrCVMnlX1KOZMy85fiPA9xAqBLIHC/jVTNMWUvOIQDPZPHilFQ9W4rc6QfU1NzCMXpLruJAsDJp09mjktPn/FH7iKQvoQO6lGnz2YtBLT4E/bcf1EV0+mdzIepSUCh0+y8OYlBjZofFSqWXcqi+1NXTnEqTiUBMfZDefxK5edLpzRXFA9FfxFZmUXkdjYG9CKLuXEc/fVLFNrQlWlRFuBNHxmaD3kKHoD8jUGNfaU2uCJjbY/GubRG9jpjJoXFuOKsVKPr4mvGsKo1ccfaSYJkidhPE143mgHdbKvO1FFYyZW+gnmfdU6srsDHEVsrMVk91CfUmo8RjHYHbAuNhQv2G7LSstG5M8bWq7gsrSWxY8fnS+/rVOpwmpMvwxCAQtY8qWdVsUpqtxi/shNV38lHCqyX3QLOq9b1DjMxeDatWhQgj3gjhUYjPV5OeZqxqedKRpSFGSZi28W3N/dXScgx7yMOyNIKQ2iAeWkRSK86gYcBJcDmntdtKmzIJNhccK6FkucNfR2QVRDaBdJH3RtXd6l3Bfo48KqbfkIN5tbttqHlce6tXDhVntJE+IUk/CpGcQ0uwUCT4/KpHcBaxkeN/jXEjrv9AbO8nY6sFJntbarbK9aps4ZtGyUjzv86m6S5eAhNiO1+SqDt4S15q8NkZ/sKOY5I3Puopk2YAqRAJhY5UBZwogf18aN5E4hK2wVpH1gnu8vOnT8iNJRHVrHtn9HzFWTB2IPrVUaVd1SD4SD6VisLyAnwrESLemOX9edVMZkzTt1JAPMWNRqU4Nj7xIrY4xY3Sk+VDQtChnfRxAejUSNKbe+jfQvCpb+kaRH1Q+a6H53mEvbAdhP51d6IKWVYjY/VDckDdzkk00aS2Eyt6dwZjXAHXO7JKZJ37qKp/SUzvNS49uXFlWkXHG2yBxoe/iWk8ZPJNZKVBFJkzmP3gRT37LFksvz/wA7/QiuaHHz3UH1E10j2UvFWHeKt+u//m3/ABqvpXcyXqlUDOmaJxKb/wB0n95z+VLj+Gi8e6mHpnP0pEaZDQ70j7zg3FKuKddEamlER2iiFCZG3E2mqZPtkZmHaCNi3e03E3+VUcYAWlyLeI4SBWq82aElai2lKgE6kqG8TNrVBjcc2pCwFajpJOmYAkJ2jjM1J4vJ0KT6KCVcrVuhy4BquFjtdpGxOnZREggedFcrzIJlIw9zxNxB1ago8dxtTLCa8lFS5iErUZ2AJPpHCrSsAogSCO0ne33k70fw2OSbOBMp4BQ0gb2EExHMVKxnmHKQChskKRYKEjtJ4ERet9tLkxzYAdyHEKlLDaXHOA1COckzah6mczwxh3BlxscUpJHM9pvUT610N7ps2mUpQ5OxHYA24HVB91Bcf7UQzwbR5rJPuRFMlD+JBym3aYnNdNmu0HmFoI5H5hekj3VL/bWGebIQ9oKrQtJEHxIkelbZv7VkvCFhLg5dS2f/ACTSi3j8O6pRUjQm2hIIN+JgD4AVnx4zfFDrPKPZa/s/EvNpZQhC0gSCOrCgE79qAY8PGmvK2FdS2Cg9xPDwpNyzM8Q0qWNRSEzGiRcjXvePGrWAxWLaSNIcggEpIUpJBE7cKzLhcvra2HxZtL1UNP0YKVOgiLTET5RUyGnEfZuKT4Hb40BZ6avIKdSEaR93SUn0namJjpnh1NFeopUkElCtzbZJiDXL8aadJWdPyItWVM6zR8NpCkpV2t9vuq5UI+nOmJKU+AEn1JqbM+mrLyEgMuJUO1dKTaCOHjVXLUYh0lSGoggEqURHKAn4GrxwT4ZP5Eassow6lRJJ9fyo/kGXELRCY7fLwtQzDZTi1bqSgT9xM+8qv61O7lTgSr609aAS2Ncq1iCnSAYmYsfGqfFb/Il8ldIeFZeNtKfQfKK9GHUjYqR5E/nS0OkuasJ+vwIcA++kG/8A2yZ91Uk+2FSTpdwen/3FJPuUmpv0r6FWXyOisY6I0rB/WA/K9SDMHtoaPjCqT2/aphlFJUy8k80lCgPdE0fyvpZgsQIRiAlX4XBoP/yt7jUpemyLpjRyRYMz7EOB4dltPYTeD48KNdBHCVYjUQT1adkxaXaAdLMwZacClvI06RBBBnyiZpHzzpsFMKThXHW9S2woiE6gA6dxcAFQ43qmPDLsnmyRqkOWbtanlyAoyn91G9V28PPL0E/KlpzpHjHChppKVOKbaWXCkfeQm5nsptxok1lDwAOJxbhPEJVpT5aok00sGneTMWS1SQULQG+w3J29TT77K8QlbDxQQpPXESkyPs2uNctdYwoIELdPJSlL/fMfCup+yh3VhnSE6R15gQBH1bXKq+n06tiOdy07g32ivKTikaduqFo/TcpaRnpTGpMeItTJ7RsQtvEIUGHXUdUNSmwklPbc3Sbn0pKPSDCL7K1ltXJxJQfjYUZcb1OSGwy+qQaVniV2MEcliR5yao4zA4d4dptMxEoMWta1uFQPYNCgChQKeYII+FUXMEsec+Xwrjk5J8nbFWixjOjuHhOltJIVaNSVmxgFQMcOVAm8rxaQQC8hBJn6xWgcY0tkqHpNW33VpjvC/jVhrNHE/eJj1iqLPNLfcV4bKbmRhtouLxGHKBEpAU4snyXcnzq3hc50MBDTeJdIIMraaQjcKgfeAt41rmGckqTYFSeJmR+dQ/T1nYj+vOq/Iroz2H2wbiMjfxDqnFw0FGdIMn0ANef7L4dPfcUfCUj5Xog46tQgkx4e/wCVC8a8lB1FQE2gm/u3pVlnJ7B7UI8lnqsK33Wgo/pSfmYqN3ML9lCUDhpSLetD2saVSUtrWP0RYeda4jFL06ktwPEyR4kC0U6xtvdmqcY8II4B1QWSCZ0m9/DeimEDiUoI1A6Unc8hS0zgDpcUFXKSLGeKeW38qdsuz1goSHEPNaUgXSFJOkAbpOoi3Kkz4XpWncbF6lW7MazRRs6hLgvun+VV14TCEhWhTSgQQUkFII/RO/EW50ZwjmHdgtvsqHLWEnwsqCJqbEdGAo9pJgXtBB5XG9cq1w/Ra4TQHOaYdptf1Yc61R31CLDYBJIFudV/9rYENIS3AAlAgwNpUu5txtW3STJykI3A1flYfyqlhcptfaulZW1yR9uK2IHM5feJGtZHKSfWjHR9jE60EK0krH34PKbCsay7YJsB3iN/Icqu5bnuEYdQlx5IIWJAKjHnpmt+0glSVjDGNT/er9CTVXHPOudl7Sv9dtJ+afjTLhM1wrw+peQ6eSVjUfDTY1cayeRKpBPA3gcuW9TcJIlqixARkeH+9g2l89JcR6jSsCp15blZsvAlB8FLPuJVanN3IwRsD8PlQ7GZBwhXkbit1T8iaYnMs+6J5f10tOvpRpB0aQSDKrBR4WpUzvBMJcQhjrAkjtFZk97e3hXQs2yaHYgzpT5feN5pJ6RsKaUSABwEJPA3v+VdGOcnyJKEehtzd9TT7jTVkpQ0mQIJCUjTJ8I+NRNZepXaIKjzP8715gukeGUQ/iFhK1IRKZJOpIKTYelUcw9ojYVqZSpYFu0IT/Gs9iUnuw91JUGfoEGVqAsSSY7Ka6H7IMWhzCvKbVqT16gDETCGxauCYzM8Zj1FCELUFfcbSSPJR5eZruHsNyxzD4Fxt5BQsPqMWMApb5GunHgUNzmyZNSoK9LMXoxCZ2LY/eX/ABoGtppyykpWOSgD86ue0JUYhH/T/wBSqVw4ZpdVN2bjWwTPQzCGSGg2TxbUtBnn2TFUcR0JeH2GJV4JeQFAeShce6rLOYqTar+Gzk8RSuS8FbkuBBzLJcxaVrW2lYBT2m4UNxw7w91VR0kR3HGilXGw+SoVXUn80SrTuDrTwH4hW7+DYf77bbvmkE/G4pXGE1uqN9ySXJxzM87ZTpDaVuEyomdN9gL+F6opzXEK7jelM7gKV8/4V1rFdB2SSWUhme8kJCkq8b3QRz2qAdCClJvrsdISerTPDUCCSJ5ET4VWMMaNc8j7o5ph8Kta4xby0IO0Rv2dwnYadXwqNWEbbUUoDa9r6StR8e1emnMcnxLI1PYVtaJF2iFxeNlBRHwqmzniUrT1TLmq/dSQrYGAd5t5ULFfDoxZa5VgpnLnjLaGSskiWzCL7BWmxj4Uby7om+ogvhtKQbpkGU8QSmTvw2quMc48uNCkgrHWBThUuEmT2QFH3kUYxmDJKgy++ltW9kGBySkrmqLDFc7my9RNx0rZFfOujmg6mEad51K1QonvI0gECIlMW51Wy7G4lpBIwyXkDUlS2dKz4hVgseRPGiTHRDBqSVLececiyX1FCSrx4Hy1VC9keOw6OrZagKv9WvQm47xixHDfhSqNNia7VPoClvAuOEutlqQITpUiDzEgz6xV3LMo0lH0XHraSSdWknSJ2hKSocgQY3oc+3iExrV1YAOsntg3VxVNinTvzNa4zMWXnPq2EFZMQw2pEm33gsCePLwp3F0ZqDmOw2ZOoSgvMOnVaEt9YIJAKouNp2m9LuKfzFtfUBKisXJQ3Kr/AIjEelM3R3o1iH0rh17DqSQEtvaXEmbzBiNlCL8OdFjlOa4YEBDbw/w1qbUeXYNj5UlRX+KN1PyJTWU4lI/3vryg6ewgwe1cgq08IuPKmzIcDgWiofRkyACVOJ1/FRN/SvFdNnmLYhl5v/qNak+MKRE+oqU9ImXEBTjSVJUQAoC03PaKtIA9TvTKUI7vYXTKWy3KOc4/KNejqJdJiGUqSZPOClIoA/nv0RxQwby25JBCnZSi8AlSTpUeZi3M0aezXCOpIawyHHgUhAWAe1sYU3Ow8YNDMNj8JhgXXGXAomw6tJSDJJCFLKtF+R4U1a+KNTeN1JDW97QcwZWWX28IlSEpKnVKdKDKQQSUA3IvMCguee1HGyWQcKCsQCzqUUzIkFRifA0Kf9p61q0Iw6HUE914BxR2BjQAZ023NOQyvDuEqYy4p1K1leIWUQRN0tiXONjArfagieuRzc5hjyHEde6QjvalSQBw1G/pQTGPuJJBUVSLkmd+MqruOCyFDZUpICSu6urGmfGTK/8A5Dyr1zoHhce5odStKgkkONqhe95JnUPOlk4pcC79nL+ivQlONQCpxSNGoGEhRN0mRJHBQp/yToThcIrUhBUv8bhSo/5Rsk0NxmIRlbgYYacchCiJUAT2wjUo8+yCYG1V0ZhmWKJCEjDJSe1pQVEeMq9JIjehK1ZqdDq46EpuYHiQBy32mmboMfq3TBhTgIJBEjQi4muf9F0uYMqW48l51V1akh4g/hSsQQI4JIHOuldFs9VikLUpISUL0WkT2QqYJOnePSgnNsBdN2tWIRb+7H7y5pVcw4m0i9dJzzowMQoLDim1gaZABBEk3B8+YpWxnRbEtmdCXk82jCvMoc/JRqTg27K45pLcBhoja/8AXKtkgb7VaK0atKpbXwSsKQo+QXBV6TVlOFmklBo6FJAtwxpjipPzqdpJHGrWJy4dmw76dj515/ZZAtPrSU0OqNmccsXnaryM1MXH5UMOFWDtasUo8j7qRj0i9jMwSqJkQpvx+8mfzqB9tpakEWUdUqSSlewvqEGqGIf7I/WT+8ivHUyU/wCb5CsjfQrggXivZehSiprEuIJvcAxedxCjfzqI9DscgBP0lKkzeESuPDXYe80cYxCk7KNW2c3I3+FjV1lkthHEW8N0IS4SHnFu3P2q9AHglOxE/KjOeN4hhhsJccEjSnRpUQANyVEQPG5tRJrHJVx8gf51KUDh2ZH3SR/I+6mWSybgzm+Iz1bcEul0r2SVkkju3DjZQBztamjAMYtbS232GGpkak6RKTG5BABHgg3ijTuBBIlLS/10SOUWItFAMz6PYhRnr9DY1GQjrCkGVQkSAIsBCeNza7SyGqLI8r6NtYJ/rjjiSLltCQQRA7KzsYiZITerWZe1JlJ0tjWbwB2z+y3/APahKeiTGqXS9iT/AIq9CfPQ38iRRfDIS19khtmLfVpCVRyK++ffS32zHDcH4nH5niEyllOHbVYKeUhkR+qO3HrNC0dBtta3cSR/dsoCGz4dc4tNpnYKJpqbTJ1QJ4kySee8n40Xy0RPmK3Z8jpOP4sUsryPEieqw+GwQMdtWp908t1aR43irLXQtt9KVYtbmJPJSwhuQVCyGwI+NNC1Abx76Ht5gEogCbr8u8qqqTEa3tkmX5Ewx9iy20eaUgH9rvH1NTqQkXJiqYdWrwHhWyWBRYpIXxwFXsiSC/K0GNBgpCuf6NU0oHIUKzzOsRh1AYUI6xTayVK3CUlI7AJ0lckRqtSy4FqzTFYT/fFFKEpABMqRKrqi2omLc71O7hSoAKKlAcCq1trbUD6H507iFLLpCiAUhRABVeTOmBIMj0NNJ2+775ojdBVclAYY8BHkab+gCIbe/wCr/oRS4wVOkhpBc4dgSB5q7o9TTh0Uy1xlC+tAClr1QFaoGlKQCYibcJp6JToPUCzrO1NL0hTQEA9vrCRfkgGjpNBM4xS0LToU4BpJhDJcSe9uRtFjFaTBj+edYhQc+jLRsQUukTcyoFP4Qo/5fGoMP0WLgC2yhpJgp6tThT6ocBA9Iqz/AGjiAbrVuL/RHPXjzq03mCiT1hdKNIOkMuoULgSVAzMydPKKDU2gTmOSYlvT3HRrTdJ0nj91Rj3KqBOYBB0uAoVyWCn3auyfQ0zYbS4lLiG3SQdnFOJNuJSsx5VbcK1AhTIIPAqSR6g2pHCx1kYsKKVef9cq8OGBog90ZSe40Wv1HIHoggo+AqkrJMWjupQ4nh2wlXlGkp+IqMsex0xzRoGZhloKe6N0fvIqk9gYWjcSVfKr+Lxjqey8yWbiSpVrEGygnQo2/FWKfCltmbEny7vOpOND+4Ul5eRsb8jVZzCqHCmMRF+VQOtjl51g6mLKkGeNbIxykRe3vo6vDA8KpYjKgZi1LXg1Ss2wWdCRqHu/PlRDGLStpZSROlXy4TS47hSk3FQ4xRDaz+idqzUOlZd6rxisU+gbqTb1peU6qedSi8TY7QKpGSo3SF1ZqBtf4VawWZqM7AW2vzoM2yYtai+UsRJ8d/zinTJyWxMEFQk/GtMKnsjbdX7yqsRFQ4VYjhuvh+kquhEZFhI9azVwMVVbeK1aWwpxXENpKiP1osn/ADEUYwfRLEud8IZT+l21/spISP2jWkm0DyrypX6Rqdcea+jpU4QlxKi3cC7ZhSu6n1NdSwvQlhF3At8gT9YQU/8AbTCD6g1aTmbaNI6l1EbJSyqBwnsiBTUTcznXRPoa/wDV6vqQUrBUpBKlKUpxwlAMCBOmTvwBroGC6G4dF1hTyubhBH7AAR8KjfdQs9ZOLTJiEhwC2xgDaeNaJcQCFBeM7IQdOlyDuAFCLnieO1AjlYyNtACAIA2A2HlyrbTQtOfI1BOh4EmLtLAnzjaitApqaXekziQtIUUCUkHU46gkEgQOrEbx8OdMVAOkDhDiYKwIPddabG536zvem3rQAFcfSFEhbQEqSCcTiJBtKTbeL28axeKQNRLiNMEJIxL2rfUkEEWMRPnargxizpJDogEgdcwQoyJCjxsJI27RqzlyHgtJKHykqM63GVIg/eOkSY4eQoAKZJhlIbIUAJMiFrWIIEdpd6s4zGpaTqVMTFgT8BU6RXsUACR0lZ/xP+05/wDWvVdJGQog65H+GuPQgUUIr2KAKWFzBt1ClCdI31JUn4KFBMRkeEdcSGyELJMllWk2TuQOyfUGmjTWRWNWbbFF7oq+2Pq3UuDksaD+0kFJ/ZHnVBZcb+2aW2OcakftJkD1in2K80UksaY8ckkIrakqgpMjw/q9SFimTF9HGHDJbAUfvJ7KvOUxPrNDncgeR9k9rA+66PhrRHxFSeJpFoZV2DBl+qJFDc2ySG124G499MBxi2/tmFp/SR9YnzlPaHqmoMfmTS2HShYMIVtczGxjY+Bg2qLg+y6yroRDgfnUiG0j/wDKkL4KtKQpSjslCVKJ9Egn5Dxorl/RHFO7oDKebne9EIkj1UKZQYzyJcsFFzaDVnLcRJKUy4v8KElRHmE93zMU3YH2esAy8pbx5E6UeWlG48FE+VMmEy9ttOltCUJ5JAA9wrpjCjnln8CXhOi2Jc7wSyk/iIUv9lFh6q9KI5T0KZ0DrdTx1LkLMIPaV/dphJH6000rbBBHP+rcqFo6OpH94/8A91XIDhTpUczm2X8Ph0ITpQlKUjZKQAPQC1TgUOGTALCusdtw6wlPlBolWimqxalsZM8nuoReQR1z0C9on1plNYBQAtoyNwKB0IFxMYh/aZsDaa2YyRaljrEQkSAUvuyPEja9MUVkUADsHkaG1aklcwR2nFqF43CjB2olWVlAGo3qu/gm1ntoQqNtSQfnWVlAGqsnYO7LZ/yJ8jw5VOw0EpCUiANgKysoAlisrKygDVNYmsrKANqysrKAMrKysoAyK8rKygxnkUOx2QsPn61pCzziD5SIMeFZWVjBE+AwTbQKW0JQJ2SkDgN43qyBWVlMjZm9ZWVlYBlZWVlAGvGtqysoA1VW1ZWUAZWVlZQBlZWVlA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79513" y="6237312"/>
            <a:ext cx="1000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Obr. 4.: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Povrchová těžba hnědého uhlí. </a:t>
            </a:r>
            <a:endParaRPr lang="cs-CZ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2" name="Picture 2" descr="http://geologie.unas.cz/foto/lokality/tercier/dulbi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1134</TotalTime>
  <Words>401</Words>
  <Application>Microsoft Office PowerPoint</Application>
  <PresentationFormat>Předvádění na obrazovce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 Fosilní paliva – Uhlí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Fosilní paliva – Uhlí</dc:title>
  <dc:creator>Ptacek</dc:creator>
  <cp:lastModifiedBy>Ptacek</cp:lastModifiedBy>
  <cp:revision>42</cp:revision>
  <dcterms:created xsi:type="dcterms:W3CDTF">2013-04-03T15:09:46Z</dcterms:created>
  <dcterms:modified xsi:type="dcterms:W3CDTF">2014-09-27T10:58:15Z</dcterms:modified>
</cp:coreProperties>
</file>