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8" r:id="rId3"/>
    <p:sldId id="258" r:id="rId4"/>
    <p:sldId id="270" r:id="rId5"/>
    <p:sldId id="271" r:id="rId6"/>
    <p:sldId id="272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118AB-2C44-4125-B9D4-1FF089AB8B9C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3ADE9-48F9-48D0-97AE-15F81CD3E9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e/ee/Focul_viu2.jp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5/58/Methane-3D-balls.png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//upload.wikimedia.org/wikipedia/commons/f/f3/Mol_geom_ethan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cs.wikipedia.org/wiki/Soubor:Mol_geom_propan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//upload.wikimedia.org/wikipedia/commons/2/28/N-butane_3D.pn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Fosilní paliva – Zemní plyn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1196752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Zemní plyn je přírodní, vysoce hořlavý plyn, který se vyskytuje v dutinách zemské kůry, kde se uvolňoval ze vznikajícího uhlí nebo ropy. 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692696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obecnou charakteristiku zemního plynu</a:t>
            </a:r>
          </a:p>
        </p:txBody>
      </p:sp>
      <p:pic>
        <p:nvPicPr>
          <p:cNvPr id="27652" name="Picture 4" descr="Soubor:Focul viu2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068960"/>
            <a:ext cx="6912768" cy="36004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395536" y="2636912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Přírodní vývěr zemního plynu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1412776"/>
            <a:ext cx="80648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Zemní plyn je směsí několika plynů: </a:t>
            </a:r>
            <a:r>
              <a:rPr lang="cs-CZ" sz="2400" b="1" i="1" dirty="0" err="1" smtClean="0">
                <a:solidFill>
                  <a:srgbClr val="0000FF"/>
                </a:solidFill>
                <a:latin typeface="Constantia" pitchFamily="18" charset="0"/>
              </a:rPr>
              <a:t>methanu</a:t>
            </a:r>
            <a:r>
              <a:rPr lang="cs-CZ" sz="2400" b="1" i="1" dirty="0" smtClean="0">
                <a:solidFill>
                  <a:srgbClr val="0000FF"/>
                </a:solidFill>
                <a:latin typeface="Constantia" pitchFamily="18" charset="0"/>
              </a:rPr>
              <a:t>, </a:t>
            </a:r>
            <a:r>
              <a:rPr lang="cs-CZ" sz="2400" b="1" i="1" dirty="0" err="1" smtClean="0">
                <a:solidFill>
                  <a:srgbClr val="0000FF"/>
                </a:solidFill>
                <a:latin typeface="Constantia" pitchFamily="18" charset="0"/>
              </a:rPr>
              <a:t>ethanu</a:t>
            </a:r>
            <a:r>
              <a:rPr lang="cs-CZ" sz="2400" b="1" i="1" dirty="0" smtClean="0">
                <a:solidFill>
                  <a:srgbClr val="0000FF"/>
                </a:solidFill>
                <a:latin typeface="Constantia" pitchFamily="18" charset="0"/>
              </a:rPr>
              <a:t>, propanu a butanu.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764704"/>
            <a:ext cx="74972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chemické složení zemního plynu:</a:t>
            </a:r>
          </a:p>
        </p:txBody>
      </p:sp>
      <p:pic>
        <p:nvPicPr>
          <p:cNvPr id="11266" name="Picture 2" descr="Soubor:Methane-3D-balls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2132856"/>
            <a:ext cx="4896544" cy="4176464"/>
          </a:xfrm>
          <a:prstGeom prst="rect">
            <a:avLst/>
          </a:prstGeom>
          <a:noFill/>
        </p:spPr>
      </p:pic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9" y="2564904"/>
            <a:ext cx="4032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Methan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7" y="3212976"/>
            <a:ext cx="38884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err="1" smtClean="0">
                <a:latin typeface="Constantia" pitchFamily="18" charset="0"/>
              </a:rPr>
              <a:t>Methan</a:t>
            </a:r>
            <a:r>
              <a:rPr lang="cs-CZ" sz="2400" b="1" i="1" dirty="0" smtClean="0">
                <a:latin typeface="Constantia" pitchFamily="18" charset="0"/>
              </a:rPr>
              <a:t> tvoří 70 – 90 % zemního plynu. 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7" y="4149080"/>
            <a:ext cx="3816423" cy="274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Kromě toho vzniká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methan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produkt rozkladu látek biologického původu (tzv. bioplyn nebo tzv. </a:t>
            </a:r>
            <a:r>
              <a:rPr lang="cs-CZ" sz="2400" b="1" i="1" smtClean="0">
                <a:latin typeface="Times New Roman" pitchFamily="18" charset="0"/>
                <a:cs typeface="Times New Roman" pitchFamily="18" charset="0"/>
              </a:rPr>
              <a:t>bahenní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plyn) nebo jako produkt metabolismu velkých přežvýkavců.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9" y="764704"/>
            <a:ext cx="40324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Ethan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400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cs-C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1412776"/>
            <a:ext cx="396044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bezbarvý </a:t>
            </a:r>
            <a:r>
              <a:rPr lang="cs-CZ" sz="2400" b="1" i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hořlavý plyn bez zápachu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jen nepatrně těžší než vzduch. Ve směsi se vzduchem, obsahující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až 12,5 %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ethanu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snadno exploduje.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7" y="3861048"/>
            <a:ext cx="424847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Tvoří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1–6% zemního plynu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lze ho nalézt rozpuštěný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i v ropě.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vdechnutí má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slabě narkotické účinky.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Používá se v chladírenství 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teplonosné médium.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1026" name="Picture 2" descr="Soubor:Mol geom ethan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0"/>
            <a:ext cx="486003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9" y="764704"/>
            <a:ext cx="48965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Obr. 4.: Propan (CH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cs-C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4869160"/>
            <a:ext cx="82089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Propan je bezbarvý snadno zkapalnitelný hořlavý plyn, bez zápachu, je těžší než vzduch 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směsi se vzduchem vybuchuje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0724" name="Picture 4" descr="http://upload.wikimedia.org/wikipedia/commons/thumb/3/37/Mol_geom_propan.PNG/200px-Mol_geom_propan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268760"/>
            <a:ext cx="9144000" cy="3744415"/>
          </a:xfrm>
          <a:prstGeom prst="rect">
            <a:avLst/>
          </a:prstGeom>
          <a:noFill/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95536" y="5733256"/>
            <a:ext cx="8361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ve směsi s butanem a dalšími uhlovodíky (označení směsi: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propanbutan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k vytápění a vaření.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539552" y="692696"/>
            <a:ext cx="6192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Obr. 5.: Butan (CH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cs-CZ" sz="2400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</a:t>
            </a:r>
            <a:r>
              <a:rPr lang="cs-CZ" sz="2400" b="1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cs-CZ" sz="24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1026" name="Picture 2" descr="Soubor:N-butane 3D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96752"/>
            <a:ext cx="9144000" cy="3744416"/>
          </a:xfrm>
          <a:prstGeom prst="rect">
            <a:avLst/>
          </a:prstGeom>
          <a:noFill/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51520" y="4437112"/>
            <a:ext cx="87129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Butan je velmi hořlavý bezbarvý snadno zkapalnitelný plyn, bez zápachu. Ve směsi s propanem  (tzv.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propanbutan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se používá jako palivo motorových vozidel – tzv. LPG (z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angl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Liquefied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petroleum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gases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zkapalněný ropný plyn).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07504" y="6093296"/>
            <a:ext cx="9009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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Při inhalaci může dojít ke smrti v důsledku srdeční zástavy.</a:t>
            </a:r>
            <a:r>
              <a:rPr lang="cs-C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</a:t>
            </a:r>
            <a:endParaRPr lang="cs-CZ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3933056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Využívá se také v chemickém průmyslu k získávání jednotlivých plynů, na výrobu vodíku, acetylenu, sirouhlíku, sazí a dalších sloučenin.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764704"/>
            <a:ext cx="79928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Má zemní plyn nějaký charakteristický zápach ?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1268760"/>
            <a:ext cx="88744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Nemá a proto se do něj přidávají charakteristicky zapáchající látky, </a:t>
            </a:r>
            <a:r>
              <a:rPr lang="cs-CZ" sz="2400" b="1" i="1" dirty="0" smtClean="0">
                <a:solidFill>
                  <a:srgbClr val="7030A0"/>
                </a:solidFill>
                <a:latin typeface="Constantia" pitchFamily="18" charset="0"/>
              </a:rPr>
              <a:t>tzv. ODORIZACE </a:t>
            </a:r>
            <a:r>
              <a:rPr lang="cs-CZ" sz="2400" b="1" i="1" dirty="0" smtClean="0">
                <a:latin typeface="Constantia" pitchFamily="18" charset="0"/>
              </a:rPr>
              <a:t>zemního plynu, aby byl zjistitelný čichem.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2996952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Constantia" pitchFamily="18" charset="0"/>
              </a:rPr>
              <a:t> </a:t>
            </a:r>
            <a:r>
              <a:rPr lang="cs-CZ" sz="2400" b="1" i="1" dirty="0" smtClean="0">
                <a:latin typeface="Constantia" pitchFamily="18" charset="0"/>
              </a:rPr>
              <a:t>Využívá se především jako energetický zdroj (k vytápění, vaření , pohon spalovacích motorů.</a:t>
            </a:r>
            <a:endParaRPr lang="cs-CZ" sz="2400" b="1" i="1" dirty="0">
              <a:solidFill>
                <a:srgbClr val="7030A0"/>
              </a:solidFill>
              <a:latin typeface="Constantia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3528" y="2492896"/>
            <a:ext cx="81452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možnosti využití zemního plynu: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5157192"/>
            <a:ext cx="829768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neobnovitelný zdroj energie: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251521" y="5661248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Jako neobnovitelné označujeme zdroje energie, které se v přírodě tvoří miliony let, ale vyčerpat je lze daleko rychleji.  </a:t>
            </a:r>
            <a:endParaRPr lang="cs-CZ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9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416</Words>
  <Application>Microsoft Office PowerPoint</Application>
  <PresentationFormat>Předvádění na obrazovce (4:3)</PresentationFormat>
  <Paragraphs>51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Fosilní paliva – Zemní plyn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Fosilní paliva – Zemní plyn</dc:title>
  <dc:creator>Ptacek</dc:creator>
  <cp:lastModifiedBy>Ptacek</cp:lastModifiedBy>
  <cp:revision>27</cp:revision>
  <dcterms:created xsi:type="dcterms:W3CDTF">2013-03-21T10:46:35Z</dcterms:created>
  <dcterms:modified xsi:type="dcterms:W3CDTF">2014-09-27T10:56:34Z</dcterms:modified>
</cp:coreProperties>
</file>