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1" r:id="rId3"/>
    <p:sldId id="272" r:id="rId4"/>
    <p:sldId id="276" r:id="rId5"/>
    <p:sldId id="273" r:id="rId6"/>
    <p:sldId id="274" r:id="rId7"/>
    <p:sldId id="275" r:id="rId8"/>
    <p:sldId id="266" r:id="rId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09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B80CF6F-5E7C-48E1-A1F5-9AD771BCBCE8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F25AA818-16D8-4378-9A1E-A3CBAA11A32F}">
      <dgm:prSet phldrT="[Text]" custT="1"/>
      <dgm:spPr>
        <a:noFill/>
        <a:ln>
          <a:noFill/>
        </a:ln>
      </dgm:spPr>
      <dgm:t>
        <a:bodyPr/>
        <a:lstStyle/>
        <a:p>
          <a:r>
            <a:rPr lang="cs-CZ" sz="3600" dirty="0" smtClean="0"/>
            <a:t>Třídy</a:t>
          </a:r>
          <a:endParaRPr lang="cs-CZ" sz="3600" dirty="0"/>
        </a:p>
      </dgm:t>
    </dgm:pt>
    <dgm:pt modelId="{319B0C5E-CF48-4FF1-9881-09C6DBBFA670}" type="parTrans" cxnId="{41B6B462-F41D-49ED-B473-1D45CDD5475B}">
      <dgm:prSet/>
      <dgm:spPr/>
      <dgm:t>
        <a:bodyPr/>
        <a:lstStyle/>
        <a:p>
          <a:endParaRPr lang="cs-CZ"/>
        </a:p>
      </dgm:t>
    </dgm:pt>
    <dgm:pt modelId="{C052BE87-40BA-4AB5-BBBD-7C63149E3E90}" type="sibTrans" cxnId="{41B6B462-F41D-49ED-B473-1D45CDD5475B}">
      <dgm:prSet/>
      <dgm:spPr/>
      <dgm:t>
        <a:bodyPr/>
        <a:lstStyle/>
        <a:p>
          <a:endParaRPr lang="cs-CZ"/>
        </a:p>
      </dgm:t>
    </dgm:pt>
    <dgm:pt modelId="{30B7238F-3A8F-49A1-B80E-F3BC7C7A7855}">
      <dgm:prSet phldrT="[Text]" custT="1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r>
            <a:rPr lang="cs-CZ" sz="1800" b="1" dirty="0" smtClean="0">
              <a:solidFill>
                <a:srgbClr val="FF0000"/>
              </a:solidFill>
            </a:rPr>
            <a:t>12</a:t>
          </a:r>
          <a:endParaRPr lang="cs-CZ" sz="1800" b="1" dirty="0">
            <a:solidFill>
              <a:srgbClr val="FF0000"/>
            </a:solidFill>
          </a:endParaRPr>
        </a:p>
      </dgm:t>
    </dgm:pt>
    <dgm:pt modelId="{99BE3FC4-226B-48BF-96E3-CF8C7033CECA}" type="parTrans" cxnId="{5CEBF828-F449-4612-8BB2-EDD8BBED719E}">
      <dgm:prSet/>
      <dgm:spPr/>
      <dgm:t>
        <a:bodyPr/>
        <a:lstStyle/>
        <a:p>
          <a:endParaRPr lang="cs-CZ"/>
        </a:p>
      </dgm:t>
    </dgm:pt>
    <dgm:pt modelId="{5831A96E-9781-4D0A-91AD-CDA138FA611D}" type="sibTrans" cxnId="{5CEBF828-F449-4612-8BB2-EDD8BBED719E}">
      <dgm:prSet/>
      <dgm:spPr/>
      <dgm:t>
        <a:bodyPr/>
        <a:lstStyle/>
        <a:p>
          <a:endParaRPr lang="cs-CZ"/>
        </a:p>
      </dgm:t>
    </dgm:pt>
    <dgm:pt modelId="{695D2AD9-89B0-4CB8-9B50-06EF6C40C1C0}">
      <dgm:prSet phldrT="[Text]" custT="1"/>
      <dgm:spPr>
        <a:noFill/>
        <a:ln>
          <a:noFill/>
        </a:ln>
      </dgm:spPr>
      <dgm:t>
        <a:bodyPr/>
        <a:lstStyle/>
        <a:p>
          <a:pPr algn="l"/>
          <a:r>
            <a:rPr lang="cs-CZ" sz="3200" dirty="0" smtClean="0"/>
            <a:t>Kapitoly</a:t>
          </a:r>
          <a:endParaRPr lang="cs-CZ" sz="3200" dirty="0"/>
        </a:p>
      </dgm:t>
    </dgm:pt>
    <dgm:pt modelId="{36430A74-63EA-488A-B23F-36369EF779C4}" type="parTrans" cxnId="{B3678584-6AA6-4351-8F7B-BFFE8CC0D42F}">
      <dgm:prSet/>
      <dgm:spPr/>
      <dgm:t>
        <a:bodyPr/>
        <a:lstStyle/>
        <a:p>
          <a:endParaRPr lang="cs-CZ"/>
        </a:p>
      </dgm:t>
    </dgm:pt>
    <dgm:pt modelId="{19E95E2B-426B-4A8F-8ACC-6D0D27EC0057}" type="sibTrans" cxnId="{B3678584-6AA6-4351-8F7B-BFFE8CC0D42F}">
      <dgm:prSet/>
      <dgm:spPr/>
      <dgm:t>
        <a:bodyPr/>
        <a:lstStyle/>
        <a:p>
          <a:endParaRPr lang="cs-CZ"/>
        </a:p>
      </dgm:t>
    </dgm:pt>
    <dgm:pt modelId="{64223B82-642D-4A18-9561-BAA60AAD6BA9}">
      <dgm:prSet phldrT="[Text]" custT="1"/>
      <dgm:spPr>
        <a:noFill/>
        <a:ln>
          <a:noFill/>
        </a:ln>
      </dgm:spPr>
      <dgm:t>
        <a:bodyPr/>
        <a:lstStyle/>
        <a:p>
          <a:r>
            <a:rPr lang="cs-CZ" sz="2800" dirty="0" smtClean="0"/>
            <a:t>Čísla</a:t>
          </a:r>
          <a:endParaRPr lang="cs-CZ" sz="2800" dirty="0"/>
        </a:p>
      </dgm:t>
    </dgm:pt>
    <dgm:pt modelId="{C81D3117-94C4-4A60-BEED-833D4C424924}" type="parTrans" cxnId="{B9545B83-BB10-4444-9FB2-813EE00EB49E}">
      <dgm:prSet/>
      <dgm:spPr/>
      <dgm:t>
        <a:bodyPr/>
        <a:lstStyle/>
        <a:p>
          <a:endParaRPr lang="cs-CZ"/>
        </a:p>
      </dgm:t>
    </dgm:pt>
    <dgm:pt modelId="{AC42D51C-AB0F-40F6-8878-36CD8701304F}" type="sibTrans" cxnId="{B9545B83-BB10-4444-9FB2-813EE00EB49E}">
      <dgm:prSet/>
      <dgm:spPr/>
      <dgm:t>
        <a:bodyPr/>
        <a:lstStyle/>
        <a:p>
          <a:endParaRPr lang="cs-CZ"/>
        </a:p>
      </dgm:t>
    </dgm:pt>
    <dgm:pt modelId="{60173B28-D21F-4B35-A1F1-1C92F394C177}">
      <dgm:prSet custT="1"/>
      <dgm:spPr>
        <a:solidFill>
          <a:schemeClr val="tx2">
            <a:lumMod val="20000"/>
            <a:lumOff val="80000"/>
          </a:schemeClr>
        </a:solidFill>
      </dgm:spPr>
      <dgm:t>
        <a:bodyPr/>
        <a:lstStyle/>
        <a:p>
          <a:r>
            <a:rPr lang="cs-CZ" sz="1800" b="1" dirty="0" smtClean="0">
              <a:solidFill>
                <a:srgbClr val="FF0000"/>
              </a:solidFill>
            </a:rPr>
            <a:t>1234 56</a:t>
          </a:r>
          <a:endParaRPr lang="cs-CZ" sz="1800" b="1" dirty="0">
            <a:solidFill>
              <a:srgbClr val="FF0000"/>
            </a:solidFill>
          </a:endParaRPr>
        </a:p>
      </dgm:t>
    </dgm:pt>
    <dgm:pt modelId="{8B85D968-20C4-45D5-AF42-08529475061D}" type="parTrans" cxnId="{CDD720FD-5350-4881-A05D-209454212BBE}">
      <dgm:prSet/>
      <dgm:spPr/>
      <dgm:t>
        <a:bodyPr/>
        <a:lstStyle/>
        <a:p>
          <a:endParaRPr lang="cs-CZ"/>
        </a:p>
      </dgm:t>
    </dgm:pt>
    <dgm:pt modelId="{15D8E414-46C4-42A8-A212-6ED3C78AED8B}" type="sibTrans" cxnId="{CDD720FD-5350-4881-A05D-209454212BBE}">
      <dgm:prSet/>
      <dgm:spPr/>
      <dgm:t>
        <a:bodyPr/>
        <a:lstStyle/>
        <a:p>
          <a:endParaRPr lang="cs-CZ"/>
        </a:p>
      </dgm:t>
    </dgm:pt>
    <dgm:pt modelId="{769327B7-C018-4172-B4B3-F339409E75DA}">
      <dgm:prSet custT="1"/>
      <dgm:spPr>
        <a:noFill/>
        <a:ln>
          <a:noFill/>
        </a:ln>
      </dgm:spPr>
      <dgm:t>
        <a:bodyPr/>
        <a:lstStyle/>
        <a:p>
          <a:r>
            <a:rPr lang="cs-CZ" sz="2400" dirty="0" smtClean="0"/>
            <a:t>Položky</a:t>
          </a:r>
          <a:endParaRPr lang="cs-CZ" sz="2400" dirty="0"/>
        </a:p>
      </dgm:t>
    </dgm:pt>
    <dgm:pt modelId="{F35B9BFF-CFF1-4BCB-89AB-EE60584F7454}" type="parTrans" cxnId="{DF1EB698-198B-49EF-8FB6-FD84C12D389B}">
      <dgm:prSet/>
      <dgm:spPr/>
      <dgm:t>
        <a:bodyPr/>
        <a:lstStyle/>
        <a:p>
          <a:endParaRPr lang="cs-CZ"/>
        </a:p>
      </dgm:t>
    </dgm:pt>
    <dgm:pt modelId="{4B386156-AC09-4B7B-84E2-E0EE03C4E49C}" type="sibTrans" cxnId="{DF1EB698-198B-49EF-8FB6-FD84C12D389B}">
      <dgm:prSet/>
      <dgm:spPr/>
      <dgm:t>
        <a:bodyPr/>
        <a:lstStyle/>
        <a:p>
          <a:endParaRPr lang="cs-CZ"/>
        </a:p>
      </dgm:t>
    </dgm:pt>
    <dgm:pt modelId="{0B8481C7-5058-4492-B426-FA75D09249DC}">
      <dgm:prSet custT="1"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r>
            <a:rPr lang="cs-CZ" sz="1800" b="1" dirty="0" smtClean="0">
              <a:solidFill>
                <a:srgbClr val="FF0000"/>
              </a:solidFill>
            </a:rPr>
            <a:t>1234 56 78</a:t>
          </a:r>
          <a:endParaRPr lang="cs-CZ" sz="1800" b="1" dirty="0">
            <a:solidFill>
              <a:srgbClr val="FF0000"/>
            </a:solidFill>
          </a:endParaRPr>
        </a:p>
      </dgm:t>
    </dgm:pt>
    <dgm:pt modelId="{271A6AE3-13D8-47E6-A2E0-B46C0434BCEA}" type="parTrans" cxnId="{34C3F7CF-5388-49FB-8F6B-7EE77603E460}">
      <dgm:prSet/>
      <dgm:spPr/>
      <dgm:t>
        <a:bodyPr/>
        <a:lstStyle/>
        <a:p>
          <a:endParaRPr lang="cs-CZ"/>
        </a:p>
      </dgm:t>
    </dgm:pt>
    <dgm:pt modelId="{899EEA59-4A54-4A34-B52A-3F89AC7EBCD8}" type="sibTrans" cxnId="{34C3F7CF-5388-49FB-8F6B-7EE77603E460}">
      <dgm:prSet/>
      <dgm:spPr/>
      <dgm:t>
        <a:bodyPr/>
        <a:lstStyle/>
        <a:p>
          <a:endParaRPr lang="cs-CZ"/>
        </a:p>
      </dgm:t>
    </dgm:pt>
    <dgm:pt modelId="{000A6263-F5C9-456A-A424-F4661CE8D9DF}">
      <dgm:prSet custT="1"/>
      <dgm:spPr>
        <a:noFill/>
        <a:ln>
          <a:noFill/>
        </a:ln>
      </dgm:spPr>
      <dgm:t>
        <a:bodyPr/>
        <a:lstStyle/>
        <a:p>
          <a:r>
            <a:rPr lang="cs-CZ" sz="2000" dirty="0" smtClean="0"/>
            <a:t>Podpoložky</a:t>
          </a:r>
          <a:endParaRPr lang="cs-CZ" sz="2000" dirty="0"/>
        </a:p>
      </dgm:t>
    </dgm:pt>
    <dgm:pt modelId="{5302FDAC-0290-46DB-9C54-54336B9DDDF3}" type="parTrans" cxnId="{7C870E0B-FDEE-451C-AA00-F3EB11F14E1C}">
      <dgm:prSet/>
      <dgm:spPr/>
      <dgm:t>
        <a:bodyPr/>
        <a:lstStyle/>
        <a:p>
          <a:endParaRPr lang="cs-CZ"/>
        </a:p>
      </dgm:t>
    </dgm:pt>
    <dgm:pt modelId="{DC7C435C-D3EE-40B6-80BF-0DFD4CFC6580}" type="sibTrans" cxnId="{7C870E0B-FDEE-451C-AA00-F3EB11F14E1C}">
      <dgm:prSet/>
      <dgm:spPr/>
      <dgm:t>
        <a:bodyPr/>
        <a:lstStyle/>
        <a:p>
          <a:endParaRPr lang="cs-CZ"/>
        </a:p>
      </dgm:t>
    </dgm:pt>
    <dgm:pt modelId="{7E9E6360-E506-47BA-B1A3-E84936F3AD3A}">
      <dgm:prSet phldrT="[Text]" custT="1"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r>
            <a:rPr lang="cs-CZ" sz="1800" b="1" dirty="0" smtClean="0">
              <a:solidFill>
                <a:srgbClr val="FF0000"/>
              </a:solidFill>
            </a:rPr>
            <a:t>1234</a:t>
          </a:r>
          <a:endParaRPr lang="cs-CZ" sz="1800" b="1" dirty="0">
            <a:solidFill>
              <a:srgbClr val="FF0000"/>
            </a:solidFill>
          </a:endParaRPr>
        </a:p>
      </dgm:t>
    </dgm:pt>
    <dgm:pt modelId="{5C409948-0776-4CD9-80DF-4E3078B7959A}" type="sibTrans" cxnId="{502D7764-1415-46A5-AD11-6882284643BE}">
      <dgm:prSet/>
      <dgm:spPr/>
      <dgm:t>
        <a:bodyPr/>
        <a:lstStyle/>
        <a:p>
          <a:endParaRPr lang="cs-CZ"/>
        </a:p>
      </dgm:t>
    </dgm:pt>
    <dgm:pt modelId="{432CCE87-FBF6-48D6-AC8E-AAD1AF4CB7FA}" type="parTrans" cxnId="{502D7764-1415-46A5-AD11-6882284643BE}">
      <dgm:prSet/>
      <dgm:spPr/>
      <dgm:t>
        <a:bodyPr/>
        <a:lstStyle/>
        <a:p>
          <a:endParaRPr lang="cs-CZ"/>
        </a:p>
      </dgm:t>
    </dgm:pt>
    <dgm:pt modelId="{5D099F30-D3BE-4CE0-BC1A-03A2A1F6CEA4}">
      <dgm:prSet phldrT="[Text]" custT="1"/>
      <dgm:spPr>
        <a:solidFill>
          <a:schemeClr val="accent1">
            <a:lumMod val="75000"/>
          </a:schemeClr>
        </a:solidFill>
      </dgm:spPr>
      <dgm:t>
        <a:bodyPr/>
        <a:lstStyle/>
        <a:p>
          <a:r>
            <a:rPr lang="cs-CZ" sz="1800" b="1" dirty="0" smtClean="0">
              <a:solidFill>
                <a:srgbClr val="FF0000"/>
              </a:solidFill>
            </a:rPr>
            <a:t>XXI</a:t>
          </a:r>
          <a:endParaRPr lang="cs-CZ" sz="1800" b="1" dirty="0">
            <a:solidFill>
              <a:srgbClr val="FF0000"/>
            </a:solidFill>
          </a:endParaRPr>
        </a:p>
      </dgm:t>
    </dgm:pt>
    <dgm:pt modelId="{448F9BAB-2CEF-46CE-A345-0BC43FC1627C}" type="sibTrans" cxnId="{1E0F92DE-1EA1-4EB3-997A-4ED85028B689}">
      <dgm:prSet/>
      <dgm:spPr/>
      <dgm:t>
        <a:bodyPr/>
        <a:lstStyle/>
        <a:p>
          <a:endParaRPr lang="cs-CZ"/>
        </a:p>
      </dgm:t>
    </dgm:pt>
    <dgm:pt modelId="{1CF03851-CE67-4A18-BDCA-17744545B3A6}" type="parTrans" cxnId="{1E0F92DE-1EA1-4EB3-997A-4ED85028B689}">
      <dgm:prSet/>
      <dgm:spPr/>
      <dgm:t>
        <a:bodyPr/>
        <a:lstStyle/>
        <a:p>
          <a:endParaRPr lang="cs-CZ"/>
        </a:p>
      </dgm:t>
    </dgm:pt>
    <dgm:pt modelId="{7DEB5F1D-5B7A-4D5E-B5DB-7818EB0C2D0E}" type="pres">
      <dgm:prSet presAssocID="{5B80CF6F-5E7C-48E1-A1F5-9AD771BCBCE8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D4C962D2-6C56-4FF6-8D9D-4D6582EEA2F5}" type="pres">
      <dgm:prSet presAssocID="{5D099F30-D3BE-4CE0-BC1A-03A2A1F6CEA4}" presName="composite" presStyleCnt="0"/>
      <dgm:spPr/>
    </dgm:pt>
    <dgm:pt modelId="{42E45134-2114-4BD8-A93E-88C6A5585726}" type="pres">
      <dgm:prSet presAssocID="{5D099F30-D3BE-4CE0-BC1A-03A2A1F6CEA4}" presName="parentText" presStyleLbl="alignNode1" presStyleIdx="0" presStyleCnt="5" custScaleX="148489" custLinFactX="-100000" custLinFactNeighborX="-135195" custLinFactNeighborY="-10092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C632275B-6FAD-4F84-BECC-D7D528642982}" type="pres">
      <dgm:prSet presAssocID="{5D099F30-D3BE-4CE0-BC1A-03A2A1F6CEA4}" presName="descendantText" presStyleLbl="alignAcc1" presStyleIdx="0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D668B2AC-E218-4118-8230-6B0EA2A252D3}" type="pres">
      <dgm:prSet presAssocID="{448F9BAB-2CEF-46CE-A345-0BC43FC1627C}" presName="sp" presStyleCnt="0"/>
      <dgm:spPr/>
    </dgm:pt>
    <dgm:pt modelId="{73C00A6B-A5EE-4927-880D-C0C077116B17}" type="pres">
      <dgm:prSet presAssocID="{30B7238F-3A8F-49A1-B80E-F3BC7C7A7855}" presName="composite" presStyleCnt="0"/>
      <dgm:spPr/>
    </dgm:pt>
    <dgm:pt modelId="{C5E036FF-D3CF-42A0-845B-64AD6B8801E8}" type="pres">
      <dgm:prSet presAssocID="{30B7238F-3A8F-49A1-B80E-F3BC7C7A7855}" presName="parentText" presStyleLbl="alignNode1" presStyleIdx="1" presStyleCnt="5" custScaleX="147884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FB2748CE-3EF3-4F30-AB6A-DBCC6B53563B}" type="pres">
      <dgm:prSet presAssocID="{30B7238F-3A8F-49A1-B80E-F3BC7C7A7855}" presName="descendantText" presStyleLbl="alignAcc1" presStyleIdx="1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F08BA36C-A3BA-4A79-AAF5-D2FE6818386E}" type="pres">
      <dgm:prSet presAssocID="{5831A96E-9781-4D0A-91AD-CDA138FA611D}" presName="sp" presStyleCnt="0"/>
      <dgm:spPr/>
    </dgm:pt>
    <dgm:pt modelId="{846BB10C-E98E-4194-ACDE-D83F88D0BD97}" type="pres">
      <dgm:prSet presAssocID="{7E9E6360-E506-47BA-B1A3-E84936F3AD3A}" presName="composite" presStyleCnt="0"/>
      <dgm:spPr/>
    </dgm:pt>
    <dgm:pt modelId="{52CDA7FE-73A9-4C9A-A20B-F9D87DCC5B4C}" type="pres">
      <dgm:prSet presAssocID="{7E9E6360-E506-47BA-B1A3-E84936F3AD3A}" presName="parentText" presStyleLbl="alignNode1" presStyleIdx="2" presStyleCnt="5" custScaleX="147884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85CA4E75-CA0F-4B9A-ACDD-DC1654CF5B3C}" type="pres">
      <dgm:prSet presAssocID="{7E9E6360-E506-47BA-B1A3-E84936F3AD3A}" presName="descendantText" presStyleLbl="alignAcc1" presStyleIdx="2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AD313DDD-27F3-4B15-893B-57287311DA02}" type="pres">
      <dgm:prSet presAssocID="{5C409948-0776-4CD9-80DF-4E3078B7959A}" presName="sp" presStyleCnt="0"/>
      <dgm:spPr/>
    </dgm:pt>
    <dgm:pt modelId="{34286AA8-D030-4E57-87E2-262ABBA3CFFF}" type="pres">
      <dgm:prSet presAssocID="{60173B28-D21F-4B35-A1F1-1C92F394C177}" presName="composite" presStyleCnt="0"/>
      <dgm:spPr/>
    </dgm:pt>
    <dgm:pt modelId="{B259662F-5380-4407-8B45-7B556F142FCC}" type="pres">
      <dgm:prSet presAssocID="{60173B28-D21F-4B35-A1F1-1C92F394C177}" presName="parentText" presStyleLbl="alignNode1" presStyleIdx="3" presStyleCnt="5" custScaleX="147884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B3923AB5-D1C7-4CE6-8B6F-4656B83FB2DC}" type="pres">
      <dgm:prSet presAssocID="{60173B28-D21F-4B35-A1F1-1C92F394C177}" presName="descendantText" presStyleLbl="alignAcc1" presStyleIdx="3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EB9FC3EF-5F37-4E81-89CB-6F127BCCA58E}" type="pres">
      <dgm:prSet presAssocID="{15D8E414-46C4-42A8-A212-6ED3C78AED8B}" presName="sp" presStyleCnt="0"/>
      <dgm:spPr/>
    </dgm:pt>
    <dgm:pt modelId="{AD4FBAD2-8C8A-44AE-A23E-1470C13C0397}" type="pres">
      <dgm:prSet presAssocID="{0B8481C7-5058-4492-B426-FA75D09249DC}" presName="composite" presStyleCnt="0"/>
      <dgm:spPr/>
    </dgm:pt>
    <dgm:pt modelId="{61829224-8252-4C0A-8BB2-51EE133B49FD}" type="pres">
      <dgm:prSet presAssocID="{0B8481C7-5058-4492-B426-FA75D09249DC}" presName="parentText" presStyleLbl="alignNode1" presStyleIdx="4" presStyleCnt="5" custScaleX="147884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1CE44075-5E25-4B98-BE06-E3048F321271}" type="pres">
      <dgm:prSet presAssocID="{0B8481C7-5058-4492-B426-FA75D09249DC}" presName="descendantText" presStyleLbl="alignAcc1" presStyleIdx="4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B7740046-1C51-4BC9-A438-CC32458B3DF3}" type="presOf" srcId="{7E9E6360-E506-47BA-B1A3-E84936F3AD3A}" destId="{52CDA7FE-73A9-4C9A-A20B-F9D87DCC5B4C}" srcOrd="0" destOrd="0" presId="urn:microsoft.com/office/officeart/2005/8/layout/chevron2"/>
    <dgm:cxn modelId="{C452F403-E04F-4428-8980-F5B4A9117696}" type="presOf" srcId="{0B8481C7-5058-4492-B426-FA75D09249DC}" destId="{61829224-8252-4C0A-8BB2-51EE133B49FD}" srcOrd="0" destOrd="0" presId="urn:microsoft.com/office/officeart/2005/8/layout/chevron2"/>
    <dgm:cxn modelId="{34C3F7CF-5388-49FB-8F6B-7EE77603E460}" srcId="{5B80CF6F-5E7C-48E1-A1F5-9AD771BCBCE8}" destId="{0B8481C7-5058-4492-B426-FA75D09249DC}" srcOrd="4" destOrd="0" parTransId="{271A6AE3-13D8-47E6-A2E0-B46C0434BCEA}" sibTransId="{899EEA59-4A54-4A34-B52A-3F89AC7EBCD8}"/>
    <dgm:cxn modelId="{0044E518-B135-45B2-A6D2-81B769E1EBFC}" type="presOf" srcId="{5B80CF6F-5E7C-48E1-A1F5-9AD771BCBCE8}" destId="{7DEB5F1D-5B7A-4D5E-B5DB-7818EB0C2D0E}" srcOrd="0" destOrd="0" presId="urn:microsoft.com/office/officeart/2005/8/layout/chevron2"/>
    <dgm:cxn modelId="{DF1EB698-198B-49EF-8FB6-FD84C12D389B}" srcId="{60173B28-D21F-4B35-A1F1-1C92F394C177}" destId="{769327B7-C018-4172-B4B3-F339409E75DA}" srcOrd="0" destOrd="0" parTransId="{F35B9BFF-CFF1-4BCB-89AB-EE60584F7454}" sibTransId="{4B386156-AC09-4B7B-84E2-E0EE03C4E49C}"/>
    <dgm:cxn modelId="{1E0F92DE-1EA1-4EB3-997A-4ED85028B689}" srcId="{5B80CF6F-5E7C-48E1-A1F5-9AD771BCBCE8}" destId="{5D099F30-D3BE-4CE0-BC1A-03A2A1F6CEA4}" srcOrd="0" destOrd="0" parTransId="{1CF03851-CE67-4A18-BDCA-17744545B3A6}" sibTransId="{448F9BAB-2CEF-46CE-A345-0BC43FC1627C}"/>
    <dgm:cxn modelId="{7C870E0B-FDEE-451C-AA00-F3EB11F14E1C}" srcId="{0B8481C7-5058-4492-B426-FA75D09249DC}" destId="{000A6263-F5C9-456A-A424-F4661CE8D9DF}" srcOrd="0" destOrd="0" parTransId="{5302FDAC-0290-46DB-9C54-54336B9DDDF3}" sibTransId="{DC7C435C-D3EE-40B6-80BF-0DFD4CFC6580}"/>
    <dgm:cxn modelId="{6212FFCD-712A-4A37-815E-D3D001129FFD}" type="presOf" srcId="{000A6263-F5C9-456A-A424-F4661CE8D9DF}" destId="{1CE44075-5E25-4B98-BE06-E3048F321271}" srcOrd="0" destOrd="0" presId="urn:microsoft.com/office/officeart/2005/8/layout/chevron2"/>
    <dgm:cxn modelId="{8CB035E2-5F61-48F5-9A3C-F44CEFBA8C0C}" type="presOf" srcId="{30B7238F-3A8F-49A1-B80E-F3BC7C7A7855}" destId="{C5E036FF-D3CF-42A0-845B-64AD6B8801E8}" srcOrd="0" destOrd="0" presId="urn:microsoft.com/office/officeart/2005/8/layout/chevron2"/>
    <dgm:cxn modelId="{BB9B3EAC-0F9B-4FF3-9832-B61BCFBF3CC5}" type="presOf" srcId="{64223B82-642D-4A18-9561-BAA60AAD6BA9}" destId="{85CA4E75-CA0F-4B9A-ACDD-DC1654CF5B3C}" srcOrd="0" destOrd="0" presId="urn:microsoft.com/office/officeart/2005/8/layout/chevron2"/>
    <dgm:cxn modelId="{CDD720FD-5350-4881-A05D-209454212BBE}" srcId="{5B80CF6F-5E7C-48E1-A1F5-9AD771BCBCE8}" destId="{60173B28-D21F-4B35-A1F1-1C92F394C177}" srcOrd="3" destOrd="0" parTransId="{8B85D968-20C4-45D5-AF42-08529475061D}" sibTransId="{15D8E414-46C4-42A8-A212-6ED3C78AED8B}"/>
    <dgm:cxn modelId="{502D7764-1415-46A5-AD11-6882284643BE}" srcId="{5B80CF6F-5E7C-48E1-A1F5-9AD771BCBCE8}" destId="{7E9E6360-E506-47BA-B1A3-E84936F3AD3A}" srcOrd="2" destOrd="0" parTransId="{432CCE87-FBF6-48D6-AC8E-AAD1AF4CB7FA}" sibTransId="{5C409948-0776-4CD9-80DF-4E3078B7959A}"/>
    <dgm:cxn modelId="{B9545B83-BB10-4444-9FB2-813EE00EB49E}" srcId="{7E9E6360-E506-47BA-B1A3-E84936F3AD3A}" destId="{64223B82-642D-4A18-9561-BAA60AAD6BA9}" srcOrd="0" destOrd="0" parTransId="{C81D3117-94C4-4A60-BEED-833D4C424924}" sibTransId="{AC42D51C-AB0F-40F6-8878-36CD8701304F}"/>
    <dgm:cxn modelId="{5CEBF828-F449-4612-8BB2-EDD8BBED719E}" srcId="{5B80CF6F-5E7C-48E1-A1F5-9AD771BCBCE8}" destId="{30B7238F-3A8F-49A1-B80E-F3BC7C7A7855}" srcOrd="1" destOrd="0" parTransId="{99BE3FC4-226B-48BF-96E3-CF8C7033CECA}" sibTransId="{5831A96E-9781-4D0A-91AD-CDA138FA611D}"/>
    <dgm:cxn modelId="{41B6B462-F41D-49ED-B473-1D45CDD5475B}" srcId="{5D099F30-D3BE-4CE0-BC1A-03A2A1F6CEA4}" destId="{F25AA818-16D8-4378-9A1E-A3CBAA11A32F}" srcOrd="0" destOrd="0" parTransId="{319B0C5E-CF48-4FF1-9881-09C6DBBFA670}" sibTransId="{C052BE87-40BA-4AB5-BBBD-7C63149E3E90}"/>
    <dgm:cxn modelId="{8D9387AC-4B2A-4A78-A778-62455A14E21C}" type="presOf" srcId="{695D2AD9-89B0-4CB8-9B50-06EF6C40C1C0}" destId="{FB2748CE-3EF3-4F30-AB6A-DBCC6B53563B}" srcOrd="0" destOrd="0" presId="urn:microsoft.com/office/officeart/2005/8/layout/chevron2"/>
    <dgm:cxn modelId="{B3678584-6AA6-4351-8F7B-BFFE8CC0D42F}" srcId="{30B7238F-3A8F-49A1-B80E-F3BC7C7A7855}" destId="{695D2AD9-89B0-4CB8-9B50-06EF6C40C1C0}" srcOrd="0" destOrd="0" parTransId="{36430A74-63EA-488A-B23F-36369EF779C4}" sibTransId="{19E95E2B-426B-4A8F-8ACC-6D0D27EC0057}"/>
    <dgm:cxn modelId="{569C31C6-B11D-4053-825A-8B413FCC19C0}" type="presOf" srcId="{60173B28-D21F-4B35-A1F1-1C92F394C177}" destId="{B259662F-5380-4407-8B45-7B556F142FCC}" srcOrd="0" destOrd="0" presId="urn:microsoft.com/office/officeart/2005/8/layout/chevron2"/>
    <dgm:cxn modelId="{77104B55-108D-4A3C-993F-96820F16D7DC}" type="presOf" srcId="{F25AA818-16D8-4378-9A1E-A3CBAA11A32F}" destId="{C632275B-6FAD-4F84-BECC-D7D528642982}" srcOrd="0" destOrd="0" presId="urn:microsoft.com/office/officeart/2005/8/layout/chevron2"/>
    <dgm:cxn modelId="{9D4409BA-C399-466A-B2E2-C60B9B05194A}" type="presOf" srcId="{5D099F30-D3BE-4CE0-BC1A-03A2A1F6CEA4}" destId="{42E45134-2114-4BD8-A93E-88C6A5585726}" srcOrd="0" destOrd="0" presId="urn:microsoft.com/office/officeart/2005/8/layout/chevron2"/>
    <dgm:cxn modelId="{F236FDFA-2ED2-47C0-AFD1-1342B0877C36}" type="presOf" srcId="{769327B7-C018-4172-B4B3-F339409E75DA}" destId="{B3923AB5-D1C7-4CE6-8B6F-4656B83FB2DC}" srcOrd="0" destOrd="0" presId="urn:microsoft.com/office/officeart/2005/8/layout/chevron2"/>
    <dgm:cxn modelId="{EB7B3E5D-B737-4126-B22A-002404FC7014}" type="presParOf" srcId="{7DEB5F1D-5B7A-4D5E-B5DB-7818EB0C2D0E}" destId="{D4C962D2-6C56-4FF6-8D9D-4D6582EEA2F5}" srcOrd="0" destOrd="0" presId="urn:microsoft.com/office/officeart/2005/8/layout/chevron2"/>
    <dgm:cxn modelId="{8D2955B2-1158-4337-9FB7-82565F14CE0F}" type="presParOf" srcId="{D4C962D2-6C56-4FF6-8D9D-4D6582EEA2F5}" destId="{42E45134-2114-4BD8-A93E-88C6A5585726}" srcOrd="0" destOrd="0" presId="urn:microsoft.com/office/officeart/2005/8/layout/chevron2"/>
    <dgm:cxn modelId="{7855D508-ABFD-4B08-A9D7-C79569EEDDF8}" type="presParOf" srcId="{D4C962D2-6C56-4FF6-8D9D-4D6582EEA2F5}" destId="{C632275B-6FAD-4F84-BECC-D7D528642982}" srcOrd="1" destOrd="0" presId="urn:microsoft.com/office/officeart/2005/8/layout/chevron2"/>
    <dgm:cxn modelId="{2F4EBB16-D8DF-4ED6-A430-40C28D2DF8B9}" type="presParOf" srcId="{7DEB5F1D-5B7A-4D5E-B5DB-7818EB0C2D0E}" destId="{D668B2AC-E218-4118-8230-6B0EA2A252D3}" srcOrd="1" destOrd="0" presId="urn:microsoft.com/office/officeart/2005/8/layout/chevron2"/>
    <dgm:cxn modelId="{74309189-6FA3-4F0C-A80E-0BFB766AE53D}" type="presParOf" srcId="{7DEB5F1D-5B7A-4D5E-B5DB-7818EB0C2D0E}" destId="{73C00A6B-A5EE-4927-880D-C0C077116B17}" srcOrd="2" destOrd="0" presId="urn:microsoft.com/office/officeart/2005/8/layout/chevron2"/>
    <dgm:cxn modelId="{AC8E6148-6EB7-4BBF-AC62-D6EDA2E26377}" type="presParOf" srcId="{73C00A6B-A5EE-4927-880D-C0C077116B17}" destId="{C5E036FF-D3CF-42A0-845B-64AD6B8801E8}" srcOrd="0" destOrd="0" presId="urn:microsoft.com/office/officeart/2005/8/layout/chevron2"/>
    <dgm:cxn modelId="{3CA957E5-57FB-493A-9B8D-261F071AA156}" type="presParOf" srcId="{73C00A6B-A5EE-4927-880D-C0C077116B17}" destId="{FB2748CE-3EF3-4F30-AB6A-DBCC6B53563B}" srcOrd="1" destOrd="0" presId="urn:microsoft.com/office/officeart/2005/8/layout/chevron2"/>
    <dgm:cxn modelId="{341FC43B-6537-4627-A22C-F801E1A16868}" type="presParOf" srcId="{7DEB5F1D-5B7A-4D5E-B5DB-7818EB0C2D0E}" destId="{F08BA36C-A3BA-4A79-AAF5-D2FE6818386E}" srcOrd="3" destOrd="0" presId="urn:microsoft.com/office/officeart/2005/8/layout/chevron2"/>
    <dgm:cxn modelId="{74DE1A0D-3A88-4C53-9026-428540C8740C}" type="presParOf" srcId="{7DEB5F1D-5B7A-4D5E-B5DB-7818EB0C2D0E}" destId="{846BB10C-E98E-4194-ACDE-D83F88D0BD97}" srcOrd="4" destOrd="0" presId="urn:microsoft.com/office/officeart/2005/8/layout/chevron2"/>
    <dgm:cxn modelId="{B887F37B-D092-440E-9084-194A8C096D0A}" type="presParOf" srcId="{846BB10C-E98E-4194-ACDE-D83F88D0BD97}" destId="{52CDA7FE-73A9-4C9A-A20B-F9D87DCC5B4C}" srcOrd="0" destOrd="0" presId="urn:microsoft.com/office/officeart/2005/8/layout/chevron2"/>
    <dgm:cxn modelId="{4AF5DD15-8C0A-4907-882A-AAC59BB25C83}" type="presParOf" srcId="{846BB10C-E98E-4194-ACDE-D83F88D0BD97}" destId="{85CA4E75-CA0F-4B9A-ACDD-DC1654CF5B3C}" srcOrd="1" destOrd="0" presId="urn:microsoft.com/office/officeart/2005/8/layout/chevron2"/>
    <dgm:cxn modelId="{502577A1-DC78-40A5-9D10-C4987869CA81}" type="presParOf" srcId="{7DEB5F1D-5B7A-4D5E-B5DB-7818EB0C2D0E}" destId="{AD313DDD-27F3-4B15-893B-57287311DA02}" srcOrd="5" destOrd="0" presId="urn:microsoft.com/office/officeart/2005/8/layout/chevron2"/>
    <dgm:cxn modelId="{DEF21693-7E40-4FB3-AD35-4F10CB8F63F2}" type="presParOf" srcId="{7DEB5F1D-5B7A-4D5E-B5DB-7818EB0C2D0E}" destId="{34286AA8-D030-4E57-87E2-262ABBA3CFFF}" srcOrd="6" destOrd="0" presId="urn:microsoft.com/office/officeart/2005/8/layout/chevron2"/>
    <dgm:cxn modelId="{D6480F66-4BD6-4A35-AF91-8043473B7157}" type="presParOf" srcId="{34286AA8-D030-4E57-87E2-262ABBA3CFFF}" destId="{B259662F-5380-4407-8B45-7B556F142FCC}" srcOrd="0" destOrd="0" presId="urn:microsoft.com/office/officeart/2005/8/layout/chevron2"/>
    <dgm:cxn modelId="{66A91BB2-6ABF-4DA0-8B6A-AFF1A3003F27}" type="presParOf" srcId="{34286AA8-D030-4E57-87E2-262ABBA3CFFF}" destId="{B3923AB5-D1C7-4CE6-8B6F-4656B83FB2DC}" srcOrd="1" destOrd="0" presId="urn:microsoft.com/office/officeart/2005/8/layout/chevron2"/>
    <dgm:cxn modelId="{46D07499-0CD7-4B3C-AF75-86F5E0F5F671}" type="presParOf" srcId="{7DEB5F1D-5B7A-4D5E-B5DB-7818EB0C2D0E}" destId="{EB9FC3EF-5F37-4E81-89CB-6F127BCCA58E}" srcOrd="7" destOrd="0" presId="urn:microsoft.com/office/officeart/2005/8/layout/chevron2"/>
    <dgm:cxn modelId="{B4C51730-EC2F-4619-88E3-795F6816BF8A}" type="presParOf" srcId="{7DEB5F1D-5B7A-4D5E-B5DB-7818EB0C2D0E}" destId="{AD4FBAD2-8C8A-44AE-A23E-1470C13C0397}" srcOrd="8" destOrd="0" presId="urn:microsoft.com/office/officeart/2005/8/layout/chevron2"/>
    <dgm:cxn modelId="{EDDC4AA6-BD50-44D3-9CE3-A23AEC2370B1}" type="presParOf" srcId="{AD4FBAD2-8C8A-44AE-A23E-1470C13C0397}" destId="{61829224-8252-4C0A-8BB2-51EE133B49FD}" srcOrd="0" destOrd="0" presId="urn:microsoft.com/office/officeart/2005/8/layout/chevron2"/>
    <dgm:cxn modelId="{F8751E9D-EBC4-4EE0-928E-8E9D2299C9B4}" type="presParOf" srcId="{AD4FBAD2-8C8A-44AE-A23E-1470C13C0397}" destId="{1CE44075-5E25-4B98-BE06-E3048F321271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42E45134-2114-4BD8-A93E-88C6A5585726}">
      <dsp:nvSpPr>
        <dsp:cNvPr id="0" name=""/>
        <dsp:cNvSpPr/>
      </dsp:nvSpPr>
      <dsp:spPr>
        <a:xfrm rot="5400000">
          <a:off x="-56740" y="-17168"/>
          <a:ext cx="870990" cy="905327"/>
        </a:xfrm>
        <a:prstGeom prst="chevron">
          <a:avLst/>
        </a:prstGeom>
        <a:solidFill>
          <a:schemeClr val="accent1">
            <a:lumMod val="7500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b="1" kern="1200" dirty="0" smtClean="0">
              <a:solidFill>
                <a:srgbClr val="FF0000"/>
              </a:solidFill>
            </a:rPr>
            <a:t>XXI</a:t>
          </a:r>
          <a:endParaRPr lang="cs-CZ" sz="1800" b="1" kern="1200" dirty="0">
            <a:solidFill>
              <a:srgbClr val="FF0000"/>
            </a:solidFill>
          </a:endParaRPr>
        </a:p>
      </dsp:txBody>
      <dsp:txXfrm rot="5400000">
        <a:off x="-56740" y="-17168"/>
        <a:ext cx="870990" cy="905327"/>
      </dsp:txXfrm>
    </dsp:sp>
    <dsp:sp modelId="{C632275B-6FAD-4F84-BECC-D7D528642982}">
      <dsp:nvSpPr>
        <dsp:cNvPr id="0" name=""/>
        <dsp:cNvSpPr/>
      </dsp:nvSpPr>
      <dsp:spPr>
        <a:xfrm rot="5400000">
          <a:off x="2687822" y="-2000498"/>
          <a:ext cx="566441" cy="4574882"/>
        </a:xfrm>
        <a:prstGeom prst="round2SameRect">
          <a:avLst/>
        </a:prstGeom>
        <a:noFill/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6032" tIns="22860" rIns="22860" bIns="22860" numCol="1" spcCol="1270" anchor="ctr" anchorCtr="0">
          <a:noAutofit/>
        </a:bodyPr>
        <a:lstStyle/>
        <a:p>
          <a:pPr marL="285750" lvl="1" indent="-285750" algn="l" defTabSz="1600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3600" kern="1200" dirty="0" smtClean="0"/>
            <a:t>Třídy</a:t>
          </a:r>
          <a:endParaRPr lang="cs-CZ" sz="3600" kern="1200" dirty="0"/>
        </a:p>
      </dsp:txBody>
      <dsp:txXfrm rot="5400000">
        <a:off x="2687822" y="-2000498"/>
        <a:ext cx="566441" cy="4574882"/>
      </dsp:txXfrm>
    </dsp:sp>
    <dsp:sp modelId="{C5E036FF-D3CF-42A0-845B-64AD6B8801E8}">
      <dsp:nvSpPr>
        <dsp:cNvPr id="0" name=""/>
        <dsp:cNvSpPr/>
      </dsp:nvSpPr>
      <dsp:spPr>
        <a:xfrm rot="5400000">
          <a:off x="-58584" y="739187"/>
          <a:ext cx="870990" cy="901638"/>
        </a:xfrm>
        <a:prstGeom prst="chevron">
          <a:avLst/>
        </a:prstGeom>
        <a:solidFill>
          <a:schemeClr val="accent1">
            <a:lumMod val="60000"/>
            <a:lumOff val="4000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b="1" kern="1200" dirty="0" smtClean="0">
              <a:solidFill>
                <a:srgbClr val="FF0000"/>
              </a:solidFill>
            </a:rPr>
            <a:t>12</a:t>
          </a:r>
          <a:endParaRPr lang="cs-CZ" sz="1800" b="1" kern="1200" dirty="0">
            <a:solidFill>
              <a:srgbClr val="FF0000"/>
            </a:solidFill>
          </a:endParaRPr>
        </a:p>
      </dsp:txBody>
      <dsp:txXfrm rot="5400000">
        <a:off x="-58584" y="739187"/>
        <a:ext cx="870990" cy="901638"/>
      </dsp:txXfrm>
    </dsp:sp>
    <dsp:sp modelId="{FB2748CE-3EF3-4F30-AB6A-DBCC6B53563B}">
      <dsp:nvSpPr>
        <dsp:cNvPr id="0" name=""/>
        <dsp:cNvSpPr/>
      </dsp:nvSpPr>
      <dsp:spPr>
        <a:xfrm rot="5400000">
          <a:off x="2686126" y="-1249857"/>
          <a:ext cx="566143" cy="4574882"/>
        </a:xfrm>
        <a:prstGeom prst="round2SameRect">
          <a:avLst/>
        </a:prstGeom>
        <a:noFill/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7584" tIns="20320" rIns="20320" bIns="20320" numCol="1" spcCol="1270" anchor="ctr" anchorCtr="0">
          <a:noAutofit/>
        </a:bodyPr>
        <a:lstStyle/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3200" kern="1200" dirty="0" smtClean="0"/>
            <a:t>Kapitoly</a:t>
          </a:r>
          <a:endParaRPr lang="cs-CZ" sz="3200" kern="1200" dirty="0"/>
        </a:p>
      </dsp:txBody>
      <dsp:txXfrm rot="5400000">
        <a:off x="2686126" y="-1249857"/>
        <a:ext cx="566143" cy="4574882"/>
      </dsp:txXfrm>
    </dsp:sp>
    <dsp:sp modelId="{52CDA7FE-73A9-4C9A-A20B-F9D87DCC5B4C}">
      <dsp:nvSpPr>
        <dsp:cNvPr id="0" name=""/>
        <dsp:cNvSpPr/>
      </dsp:nvSpPr>
      <dsp:spPr>
        <a:xfrm rot="5400000">
          <a:off x="-58584" y="1489976"/>
          <a:ext cx="870990" cy="901638"/>
        </a:xfrm>
        <a:prstGeom prst="chevron">
          <a:avLst/>
        </a:prstGeom>
        <a:solidFill>
          <a:schemeClr val="accent1">
            <a:lumMod val="40000"/>
            <a:lumOff val="6000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b="1" kern="1200" dirty="0" smtClean="0">
              <a:solidFill>
                <a:srgbClr val="FF0000"/>
              </a:solidFill>
            </a:rPr>
            <a:t>1234</a:t>
          </a:r>
          <a:endParaRPr lang="cs-CZ" sz="1800" b="1" kern="1200" dirty="0">
            <a:solidFill>
              <a:srgbClr val="FF0000"/>
            </a:solidFill>
          </a:endParaRPr>
        </a:p>
      </dsp:txBody>
      <dsp:txXfrm rot="5400000">
        <a:off x="-58584" y="1489976"/>
        <a:ext cx="870990" cy="901638"/>
      </dsp:txXfrm>
    </dsp:sp>
    <dsp:sp modelId="{85CA4E75-CA0F-4B9A-ACDD-DC1654CF5B3C}">
      <dsp:nvSpPr>
        <dsp:cNvPr id="0" name=""/>
        <dsp:cNvSpPr/>
      </dsp:nvSpPr>
      <dsp:spPr>
        <a:xfrm rot="5400000">
          <a:off x="2686126" y="-499068"/>
          <a:ext cx="566143" cy="4574882"/>
        </a:xfrm>
        <a:prstGeom prst="round2SameRect">
          <a:avLst/>
        </a:prstGeom>
        <a:noFill/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9136" tIns="17780" rIns="17780" bIns="17780" numCol="1" spcCol="1270" anchor="ctr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800" kern="1200" dirty="0" smtClean="0"/>
            <a:t>Čísla</a:t>
          </a:r>
          <a:endParaRPr lang="cs-CZ" sz="2800" kern="1200" dirty="0"/>
        </a:p>
      </dsp:txBody>
      <dsp:txXfrm rot="5400000">
        <a:off x="2686126" y="-499068"/>
        <a:ext cx="566143" cy="4574882"/>
      </dsp:txXfrm>
    </dsp:sp>
    <dsp:sp modelId="{B259662F-5380-4407-8B45-7B556F142FCC}">
      <dsp:nvSpPr>
        <dsp:cNvPr id="0" name=""/>
        <dsp:cNvSpPr/>
      </dsp:nvSpPr>
      <dsp:spPr>
        <a:xfrm rot="5400000">
          <a:off x="-58584" y="2240765"/>
          <a:ext cx="870990" cy="901638"/>
        </a:xfrm>
        <a:prstGeom prst="chevron">
          <a:avLst/>
        </a:prstGeom>
        <a:solidFill>
          <a:schemeClr val="tx2">
            <a:lumMod val="20000"/>
            <a:lumOff val="8000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b="1" kern="1200" dirty="0" smtClean="0">
              <a:solidFill>
                <a:srgbClr val="FF0000"/>
              </a:solidFill>
            </a:rPr>
            <a:t>1234 56</a:t>
          </a:r>
          <a:endParaRPr lang="cs-CZ" sz="1800" b="1" kern="1200" dirty="0">
            <a:solidFill>
              <a:srgbClr val="FF0000"/>
            </a:solidFill>
          </a:endParaRPr>
        </a:p>
      </dsp:txBody>
      <dsp:txXfrm rot="5400000">
        <a:off x="-58584" y="2240765"/>
        <a:ext cx="870990" cy="901638"/>
      </dsp:txXfrm>
    </dsp:sp>
    <dsp:sp modelId="{B3923AB5-D1C7-4CE6-8B6F-4656B83FB2DC}">
      <dsp:nvSpPr>
        <dsp:cNvPr id="0" name=""/>
        <dsp:cNvSpPr/>
      </dsp:nvSpPr>
      <dsp:spPr>
        <a:xfrm rot="5400000">
          <a:off x="2686126" y="251720"/>
          <a:ext cx="566143" cy="4574882"/>
        </a:xfrm>
        <a:prstGeom prst="round2SameRect">
          <a:avLst/>
        </a:prstGeom>
        <a:noFill/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5240" rIns="15240" bIns="15240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400" kern="1200" dirty="0" smtClean="0"/>
            <a:t>Položky</a:t>
          </a:r>
          <a:endParaRPr lang="cs-CZ" sz="2400" kern="1200" dirty="0"/>
        </a:p>
      </dsp:txBody>
      <dsp:txXfrm rot="5400000">
        <a:off x="2686126" y="251720"/>
        <a:ext cx="566143" cy="4574882"/>
      </dsp:txXfrm>
    </dsp:sp>
    <dsp:sp modelId="{61829224-8252-4C0A-8BB2-51EE133B49FD}">
      <dsp:nvSpPr>
        <dsp:cNvPr id="0" name=""/>
        <dsp:cNvSpPr/>
      </dsp:nvSpPr>
      <dsp:spPr>
        <a:xfrm rot="5400000">
          <a:off x="-58584" y="2991555"/>
          <a:ext cx="870990" cy="901638"/>
        </a:xfrm>
        <a:prstGeom prst="chevron">
          <a:avLst/>
        </a:prstGeom>
        <a:solidFill>
          <a:schemeClr val="accent1">
            <a:lumMod val="20000"/>
            <a:lumOff val="8000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b="1" kern="1200" dirty="0" smtClean="0">
              <a:solidFill>
                <a:srgbClr val="FF0000"/>
              </a:solidFill>
            </a:rPr>
            <a:t>1234 56 78</a:t>
          </a:r>
          <a:endParaRPr lang="cs-CZ" sz="1800" b="1" kern="1200" dirty="0">
            <a:solidFill>
              <a:srgbClr val="FF0000"/>
            </a:solidFill>
          </a:endParaRPr>
        </a:p>
      </dsp:txBody>
      <dsp:txXfrm rot="5400000">
        <a:off x="-58584" y="2991555"/>
        <a:ext cx="870990" cy="901638"/>
      </dsp:txXfrm>
    </dsp:sp>
    <dsp:sp modelId="{1CE44075-5E25-4B98-BE06-E3048F321271}">
      <dsp:nvSpPr>
        <dsp:cNvPr id="0" name=""/>
        <dsp:cNvSpPr/>
      </dsp:nvSpPr>
      <dsp:spPr>
        <a:xfrm rot="5400000">
          <a:off x="2686126" y="1002509"/>
          <a:ext cx="566143" cy="4574882"/>
        </a:xfrm>
        <a:prstGeom prst="round2SameRect">
          <a:avLst/>
        </a:prstGeom>
        <a:noFill/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000" kern="1200" dirty="0" smtClean="0"/>
            <a:t>Podpoložky</a:t>
          </a:r>
          <a:endParaRPr lang="cs-CZ" sz="2000" kern="1200" dirty="0"/>
        </a:p>
      </dsp:txBody>
      <dsp:txXfrm rot="5400000">
        <a:off x="2686126" y="1002509"/>
        <a:ext cx="566143" cy="457488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4.11.2016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4.11.2016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4.11.2016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4.11.2016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4.11.2016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4.11.2016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4.11.2016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4.11.2016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4.11.2016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4.11.2016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s odříznutým a zakulaceným jedním rohem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ravoúhlý trojúhelník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4.11.2016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10" name="Volný tvar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Volný tvar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lný tvar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8A2481B-5154-415F-B752-558547769AA3}" type="datetimeFigureOut">
              <a:rPr lang="cs-CZ" smtClean="0"/>
              <a:pPr/>
              <a:t>4.11.2016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grpSp>
        <p:nvGrpSpPr>
          <p:cNvPr id="2" name="Skupina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Volný tvar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Volný tvar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dirty="0" smtClean="0">
                <a:solidFill>
                  <a:schemeClr val="bg1"/>
                </a:solidFill>
              </a:rPr>
              <a:t>Zbožíznalství úvod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3008776"/>
          </a:xfrm>
        </p:spPr>
        <p:txBody>
          <a:bodyPr>
            <a:normAutofit/>
          </a:bodyPr>
          <a:lstStyle/>
          <a:p>
            <a:pPr algn="l"/>
            <a:endParaRPr lang="cs-CZ" dirty="0" smtClean="0"/>
          </a:p>
          <a:p>
            <a:pPr algn="l"/>
            <a:endParaRPr lang="cs-CZ" dirty="0" smtClean="0"/>
          </a:p>
          <a:p>
            <a:pPr algn="l"/>
            <a:endParaRPr lang="cs-CZ" dirty="0" smtClean="0"/>
          </a:p>
          <a:p>
            <a:pPr algn="l"/>
            <a:endParaRPr lang="cs-CZ" dirty="0" smtClean="0"/>
          </a:p>
          <a:p>
            <a:pPr algn="l"/>
            <a:endParaRPr lang="cs-CZ" dirty="0" smtClean="0"/>
          </a:p>
          <a:p>
            <a:pPr algn="l"/>
            <a:r>
              <a:rPr lang="cs-CZ" b="1" dirty="0" smtClean="0">
                <a:solidFill>
                  <a:schemeClr val="bg1"/>
                </a:solidFill>
              </a:rPr>
              <a:t>Brno 2016					David Vorel</a:t>
            </a:r>
            <a:endParaRPr lang="cs-CZ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539552" y="188640"/>
            <a:ext cx="7851648" cy="1080120"/>
          </a:xfrm>
        </p:spPr>
        <p:txBody>
          <a:bodyPr>
            <a:normAutofit/>
          </a:bodyPr>
          <a:lstStyle/>
          <a:p>
            <a:pPr algn="ctr"/>
            <a:r>
              <a:rPr lang="cs-CZ" sz="3600" dirty="0" smtClean="0">
                <a:solidFill>
                  <a:schemeClr val="bg1"/>
                </a:solidFill>
              </a:rPr>
              <a:t>Zbožíznalství </a:t>
            </a:r>
            <a:r>
              <a:rPr lang="cs-CZ" sz="3600" dirty="0" smtClean="0">
                <a:solidFill>
                  <a:schemeClr val="bg1"/>
                </a:solidFill>
              </a:rPr>
              <a:t>úvod</a:t>
            </a:r>
            <a:endParaRPr lang="cs-CZ" sz="3600" dirty="0">
              <a:solidFill>
                <a:schemeClr val="bg1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533400" y="1916832"/>
            <a:ext cx="7999040" cy="4320480"/>
          </a:xfrm>
        </p:spPr>
        <p:txBody>
          <a:bodyPr>
            <a:normAutofit/>
          </a:bodyPr>
          <a:lstStyle/>
          <a:p>
            <a:pPr algn="l"/>
            <a:r>
              <a:rPr lang="cs-CZ" dirty="0" smtClean="0">
                <a:solidFill>
                  <a:schemeClr val="bg1"/>
                </a:solidFill>
              </a:rPr>
              <a:t>Základní zbožíznalecké otázky</a:t>
            </a:r>
          </a:p>
          <a:p>
            <a:pPr algn="l">
              <a:lnSpc>
                <a:spcPct val="200000"/>
              </a:lnSpc>
              <a:buFontTx/>
              <a:buChar char="-"/>
            </a:pPr>
            <a:r>
              <a:rPr lang="cs-CZ" dirty="0" smtClean="0">
                <a:solidFill>
                  <a:schemeClr val="bg1"/>
                </a:solidFill>
              </a:rPr>
              <a:t>O jaké zboží se </a:t>
            </a:r>
            <a:r>
              <a:rPr lang="cs-CZ" dirty="0" smtClean="0">
                <a:solidFill>
                  <a:schemeClr val="bg1"/>
                </a:solidFill>
              </a:rPr>
              <a:t>jedná</a:t>
            </a:r>
            <a:endParaRPr lang="cs-CZ" dirty="0" smtClean="0">
              <a:solidFill>
                <a:schemeClr val="bg1"/>
              </a:solidFill>
            </a:endParaRPr>
          </a:p>
          <a:p>
            <a:pPr algn="l">
              <a:lnSpc>
                <a:spcPct val="200000"/>
              </a:lnSpc>
              <a:buFontTx/>
              <a:buChar char="-"/>
            </a:pPr>
            <a:r>
              <a:rPr lang="cs-CZ" dirty="0" smtClean="0">
                <a:solidFill>
                  <a:schemeClr val="bg1"/>
                </a:solidFill>
              </a:rPr>
              <a:t>Z jakého matriálu je zboží zhotoveno</a:t>
            </a:r>
          </a:p>
          <a:p>
            <a:pPr algn="l">
              <a:lnSpc>
                <a:spcPct val="200000"/>
              </a:lnSpc>
              <a:buFontTx/>
              <a:buChar char="-"/>
            </a:pPr>
            <a:r>
              <a:rPr lang="cs-CZ" dirty="0" smtClean="0">
                <a:solidFill>
                  <a:schemeClr val="bg1"/>
                </a:solidFill>
              </a:rPr>
              <a:t>K jakému účelu zboží slouží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539552" y="188640"/>
            <a:ext cx="7851648" cy="1080120"/>
          </a:xfrm>
        </p:spPr>
        <p:txBody>
          <a:bodyPr>
            <a:normAutofit/>
          </a:bodyPr>
          <a:lstStyle/>
          <a:p>
            <a:pPr algn="ctr"/>
            <a:r>
              <a:rPr lang="cs-CZ" sz="3600" dirty="0" smtClean="0">
                <a:solidFill>
                  <a:schemeClr val="bg1"/>
                </a:solidFill>
              </a:rPr>
              <a:t>Zbožíznalství </a:t>
            </a:r>
            <a:r>
              <a:rPr lang="cs-CZ" sz="3600" dirty="0" smtClean="0">
                <a:solidFill>
                  <a:schemeClr val="bg1"/>
                </a:solidFill>
              </a:rPr>
              <a:t>úvod</a:t>
            </a:r>
            <a:endParaRPr lang="cs-CZ" sz="3600" dirty="0">
              <a:solidFill>
                <a:schemeClr val="bg1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533400" y="1916832"/>
            <a:ext cx="8610600" cy="4320480"/>
          </a:xfrm>
        </p:spPr>
        <p:txBody>
          <a:bodyPr>
            <a:normAutofit/>
          </a:bodyPr>
          <a:lstStyle/>
          <a:p>
            <a:pPr algn="l"/>
            <a:r>
              <a:rPr lang="cs-CZ" dirty="0" smtClean="0">
                <a:solidFill>
                  <a:schemeClr val="bg1"/>
                </a:solidFill>
              </a:rPr>
              <a:t>Pokud známe odpověď na předchozí otázky, můžeme zboží správně zařadit do příslušného seznamu.</a:t>
            </a:r>
          </a:p>
          <a:p>
            <a:pPr algn="l">
              <a:buFontTx/>
              <a:buChar char="-"/>
            </a:pPr>
            <a:r>
              <a:rPr lang="cs-CZ" dirty="0" smtClean="0">
                <a:solidFill>
                  <a:schemeClr val="bg1"/>
                </a:solidFill>
              </a:rPr>
              <a:t>Stanovení celní sazby pro dovoz </a:t>
            </a:r>
            <a:r>
              <a:rPr lang="cs-CZ" dirty="0" smtClean="0">
                <a:solidFill>
                  <a:schemeClr val="bg1"/>
                </a:solidFill>
              </a:rPr>
              <a:t>zboží	</a:t>
            </a:r>
          </a:p>
          <a:p>
            <a:pPr lvl="1" algn="l">
              <a:buFontTx/>
              <a:buChar char="-"/>
            </a:pPr>
            <a:r>
              <a:rPr lang="cs-CZ" dirty="0" smtClean="0">
                <a:solidFill>
                  <a:schemeClr val="bg1"/>
                </a:solidFill>
              </a:rPr>
              <a:t>Společný </a:t>
            </a:r>
            <a:r>
              <a:rPr lang="cs-CZ" dirty="0" smtClean="0">
                <a:solidFill>
                  <a:schemeClr val="bg1"/>
                </a:solidFill>
              </a:rPr>
              <a:t>celní sazebník </a:t>
            </a:r>
            <a:r>
              <a:rPr lang="cs-CZ" dirty="0" smtClean="0">
                <a:solidFill>
                  <a:schemeClr val="bg1"/>
                </a:solidFill>
              </a:rPr>
              <a:t>EU</a:t>
            </a:r>
            <a:endParaRPr lang="cs-CZ" dirty="0" smtClean="0">
              <a:solidFill>
                <a:schemeClr val="bg1"/>
              </a:solidFill>
            </a:endParaRPr>
          </a:p>
          <a:p>
            <a:pPr algn="l">
              <a:buFontTx/>
              <a:buChar char="-"/>
            </a:pPr>
            <a:r>
              <a:rPr lang="cs-CZ" dirty="0" smtClean="0">
                <a:solidFill>
                  <a:schemeClr val="bg1"/>
                </a:solidFill>
              </a:rPr>
              <a:t>Statistická evidence pohybu zboží v rámci </a:t>
            </a:r>
            <a:r>
              <a:rPr lang="cs-CZ" dirty="0" smtClean="0">
                <a:solidFill>
                  <a:schemeClr val="bg1"/>
                </a:solidFill>
              </a:rPr>
              <a:t>EU</a:t>
            </a:r>
          </a:p>
          <a:p>
            <a:pPr lvl="1" algn="l">
              <a:buFontTx/>
              <a:buChar char="-"/>
            </a:pPr>
            <a:r>
              <a:rPr lang="cs-CZ" dirty="0" smtClean="0">
                <a:solidFill>
                  <a:schemeClr val="bg1"/>
                </a:solidFill>
              </a:rPr>
              <a:t>Český statistický úřad, aplikace INTRASTAT</a:t>
            </a:r>
            <a:endParaRPr lang="cs-CZ" dirty="0" smtClean="0">
              <a:solidFill>
                <a:schemeClr val="bg1"/>
              </a:solidFill>
            </a:endParaRPr>
          </a:p>
          <a:p>
            <a:pPr algn="l">
              <a:buFontTx/>
              <a:buChar char="-"/>
            </a:pPr>
            <a:r>
              <a:rPr lang="cs-CZ" dirty="0" smtClean="0">
                <a:solidFill>
                  <a:schemeClr val="bg1"/>
                </a:solidFill>
              </a:rPr>
              <a:t>Stanovení příslušné sazby DPH (základní, první snížená a druhá </a:t>
            </a:r>
            <a:r>
              <a:rPr lang="cs-CZ" dirty="0" smtClean="0">
                <a:solidFill>
                  <a:schemeClr val="bg1"/>
                </a:solidFill>
              </a:rPr>
              <a:t>snížená)</a:t>
            </a:r>
          </a:p>
          <a:p>
            <a:pPr lvl="1" algn="l">
              <a:buFontTx/>
              <a:buChar char="-"/>
            </a:pPr>
            <a:r>
              <a:rPr lang="cs-CZ" dirty="0" smtClean="0">
                <a:solidFill>
                  <a:schemeClr val="bg1"/>
                </a:solidFill>
              </a:rPr>
              <a:t>Zákon č. </a:t>
            </a:r>
            <a:r>
              <a:rPr lang="cs-CZ" dirty="0" smtClean="0">
                <a:solidFill>
                  <a:schemeClr val="bg1"/>
                </a:solidFill>
              </a:rPr>
              <a:t>235/2004 Sb</a:t>
            </a:r>
            <a:r>
              <a:rPr lang="cs-CZ" dirty="0" smtClean="0">
                <a:solidFill>
                  <a:schemeClr val="bg1"/>
                </a:solidFill>
              </a:rPr>
              <a:t>. o dani z přidané hodnoty</a:t>
            </a:r>
            <a:endParaRPr lang="cs-CZ" dirty="0" smtClean="0">
              <a:solidFill>
                <a:schemeClr val="bg1"/>
              </a:solidFill>
            </a:endParaRPr>
          </a:p>
          <a:p>
            <a:pPr algn="l">
              <a:buFontTx/>
              <a:buChar char="-"/>
            </a:pPr>
            <a:endParaRPr lang="cs-CZ" dirty="0" smtClean="0">
              <a:solidFill>
                <a:schemeClr val="bg1"/>
              </a:solidFill>
            </a:endParaRPr>
          </a:p>
          <a:p>
            <a:pPr algn="l">
              <a:buFontTx/>
              <a:buChar char="-"/>
            </a:pPr>
            <a:endParaRPr lang="cs-CZ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539552" y="188640"/>
            <a:ext cx="7851648" cy="1080120"/>
          </a:xfrm>
        </p:spPr>
        <p:txBody>
          <a:bodyPr>
            <a:normAutofit/>
          </a:bodyPr>
          <a:lstStyle/>
          <a:p>
            <a:pPr algn="ctr"/>
            <a:r>
              <a:rPr lang="cs-CZ" sz="3600" dirty="0" smtClean="0">
                <a:solidFill>
                  <a:schemeClr val="bg1"/>
                </a:solidFill>
              </a:rPr>
              <a:t>Zbožíznalství </a:t>
            </a:r>
            <a:r>
              <a:rPr lang="cs-CZ" sz="3600" dirty="0" smtClean="0">
                <a:solidFill>
                  <a:schemeClr val="bg1"/>
                </a:solidFill>
              </a:rPr>
              <a:t>úvod</a:t>
            </a:r>
            <a:endParaRPr lang="cs-CZ" sz="3600" dirty="0">
              <a:solidFill>
                <a:schemeClr val="bg1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533400" y="1916832"/>
            <a:ext cx="8610600" cy="4320480"/>
          </a:xfrm>
        </p:spPr>
        <p:txBody>
          <a:bodyPr>
            <a:normAutofit/>
          </a:bodyPr>
          <a:lstStyle/>
          <a:p>
            <a:pPr algn="l">
              <a:buFontTx/>
              <a:buChar char="-"/>
            </a:pPr>
            <a:r>
              <a:rPr lang="cs-CZ" dirty="0" smtClean="0">
                <a:solidFill>
                  <a:schemeClr val="bg1"/>
                </a:solidFill>
              </a:rPr>
              <a:t>Dále návaznost </a:t>
            </a:r>
            <a:r>
              <a:rPr lang="cs-CZ" dirty="0" smtClean="0">
                <a:solidFill>
                  <a:schemeClr val="bg1"/>
                </a:solidFill>
              </a:rPr>
              <a:t>na</a:t>
            </a:r>
          </a:p>
          <a:p>
            <a:pPr lvl="1" algn="l">
              <a:buFontTx/>
              <a:buChar char="-"/>
            </a:pPr>
            <a:r>
              <a:rPr lang="cs-CZ" dirty="0" smtClean="0">
                <a:solidFill>
                  <a:schemeClr val="bg1"/>
                </a:solidFill>
              </a:rPr>
              <a:t>Zákon č. 353/2006 Sb. o spotřebních daních (minerální </a:t>
            </a:r>
            <a:r>
              <a:rPr lang="cs-CZ" dirty="0" smtClean="0">
                <a:solidFill>
                  <a:schemeClr val="bg1"/>
                </a:solidFill>
              </a:rPr>
              <a:t>oleje)</a:t>
            </a:r>
            <a:endParaRPr lang="cs-CZ" dirty="0" smtClean="0">
              <a:solidFill>
                <a:schemeClr val="bg1"/>
              </a:solidFill>
            </a:endParaRPr>
          </a:p>
          <a:p>
            <a:pPr lvl="1" algn="l">
              <a:buFontTx/>
              <a:buChar char="-"/>
            </a:pPr>
            <a:r>
              <a:rPr lang="cs-CZ" dirty="0" smtClean="0">
                <a:solidFill>
                  <a:schemeClr val="bg1"/>
                </a:solidFill>
              </a:rPr>
              <a:t>Zákon č. 307/2013 Sb. o povinném značení </a:t>
            </a:r>
            <a:r>
              <a:rPr lang="cs-CZ" dirty="0" smtClean="0">
                <a:solidFill>
                  <a:schemeClr val="bg1"/>
                </a:solidFill>
              </a:rPr>
              <a:t>lihu (kontrolní pásky na lihoviny)</a:t>
            </a:r>
            <a:endParaRPr lang="cs-CZ" dirty="0" smtClean="0">
              <a:solidFill>
                <a:schemeClr val="bg1"/>
              </a:solidFill>
            </a:endParaRPr>
          </a:p>
          <a:p>
            <a:pPr algn="l">
              <a:buFontTx/>
              <a:buChar char="-"/>
            </a:pPr>
            <a:endParaRPr lang="cs-CZ" dirty="0" smtClean="0">
              <a:solidFill>
                <a:schemeClr val="bg1"/>
              </a:solidFill>
            </a:endParaRPr>
          </a:p>
          <a:p>
            <a:pPr algn="l">
              <a:buFontTx/>
              <a:buChar char="-"/>
            </a:pPr>
            <a:endParaRPr lang="cs-CZ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539552" y="188640"/>
            <a:ext cx="7851648" cy="1080120"/>
          </a:xfrm>
        </p:spPr>
        <p:txBody>
          <a:bodyPr>
            <a:normAutofit/>
          </a:bodyPr>
          <a:lstStyle/>
          <a:p>
            <a:pPr algn="ctr"/>
            <a:r>
              <a:rPr lang="cs-CZ" sz="3600" dirty="0" err="1" smtClean="0">
                <a:solidFill>
                  <a:schemeClr val="bg1"/>
                </a:solidFill>
              </a:rPr>
              <a:t>Zbožíznasltví</a:t>
            </a:r>
            <a:r>
              <a:rPr lang="cs-CZ" sz="3600" dirty="0" smtClean="0">
                <a:solidFill>
                  <a:schemeClr val="bg1"/>
                </a:solidFill>
              </a:rPr>
              <a:t> úvod</a:t>
            </a:r>
            <a:endParaRPr lang="cs-CZ" sz="3600" dirty="0">
              <a:solidFill>
                <a:schemeClr val="bg1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533400" y="1916832"/>
            <a:ext cx="8610600" cy="4320480"/>
          </a:xfrm>
        </p:spPr>
        <p:txBody>
          <a:bodyPr>
            <a:normAutofit/>
          </a:bodyPr>
          <a:lstStyle/>
          <a:p>
            <a:pPr algn="l"/>
            <a:endParaRPr lang="cs-CZ" dirty="0" smtClean="0">
              <a:solidFill>
                <a:schemeClr val="bg1"/>
              </a:solidFill>
            </a:endParaRPr>
          </a:p>
          <a:p>
            <a:pPr algn="l">
              <a:buFontTx/>
              <a:buChar char="-"/>
            </a:pPr>
            <a:endParaRPr lang="cs-CZ" dirty="0" smtClean="0">
              <a:solidFill>
                <a:schemeClr val="bg1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467544" y="1556792"/>
            <a:ext cx="7488832" cy="12957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889000" fontAlgn="auto">
              <a:lnSpc>
                <a:spcPct val="90000"/>
              </a:lnSpc>
              <a:spcAft>
                <a:spcPct val="35000"/>
              </a:spcAft>
              <a:defRPr/>
            </a:pPr>
            <a:r>
              <a:rPr lang="cs-CZ" sz="2800" b="1" dirty="0" smtClean="0">
                <a:solidFill>
                  <a:schemeClr val="bg1"/>
                </a:solidFill>
              </a:rPr>
              <a:t>Společný celní </a:t>
            </a:r>
            <a:r>
              <a:rPr lang="cs-CZ" sz="2800" b="1" smtClean="0">
                <a:solidFill>
                  <a:schemeClr val="bg1"/>
                </a:solidFill>
              </a:rPr>
              <a:t>sazebník EU</a:t>
            </a:r>
            <a:endParaRPr lang="cs-CZ" sz="2800" dirty="0" smtClean="0">
              <a:solidFill>
                <a:schemeClr val="bg1"/>
              </a:solidFill>
            </a:endParaRPr>
          </a:p>
          <a:p>
            <a:pPr algn="ctr" defTabSz="889000" fontAlgn="auto">
              <a:lnSpc>
                <a:spcPct val="90000"/>
              </a:lnSpc>
              <a:spcAft>
                <a:spcPct val="35000"/>
              </a:spcAft>
              <a:defRPr/>
            </a:pPr>
            <a:r>
              <a:rPr lang="cs-CZ" sz="2400" dirty="0" smtClean="0">
                <a:solidFill>
                  <a:schemeClr val="bg1"/>
                </a:solidFill>
              </a:rPr>
              <a:t>Úřední oficiální seznam zboží, které podléhá nebo by mohlo podléhat clu.</a:t>
            </a:r>
          </a:p>
        </p:txBody>
      </p:sp>
      <p:graphicFrame>
        <p:nvGraphicFramePr>
          <p:cNvPr id="5" name="Diagram 4"/>
          <p:cNvGraphicFramePr/>
          <p:nvPr/>
        </p:nvGraphicFramePr>
        <p:xfrm>
          <a:off x="2771800" y="2780928"/>
          <a:ext cx="5184576" cy="38815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539552" y="188640"/>
            <a:ext cx="7851648" cy="1080120"/>
          </a:xfrm>
        </p:spPr>
        <p:txBody>
          <a:bodyPr>
            <a:normAutofit/>
          </a:bodyPr>
          <a:lstStyle/>
          <a:p>
            <a:pPr algn="ctr"/>
            <a:endParaRPr lang="cs-CZ" sz="3600" dirty="0">
              <a:solidFill>
                <a:schemeClr val="bg1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533400" y="1916832"/>
            <a:ext cx="8610600" cy="4320480"/>
          </a:xfrm>
        </p:spPr>
        <p:txBody>
          <a:bodyPr>
            <a:normAutofit/>
          </a:bodyPr>
          <a:lstStyle/>
          <a:p>
            <a:pPr algn="l"/>
            <a:endParaRPr lang="cs-CZ" dirty="0" smtClean="0">
              <a:solidFill>
                <a:schemeClr val="bg1"/>
              </a:solidFill>
            </a:endParaRPr>
          </a:p>
          <a:p>
            <a:pPr algn="l">
              <a:buFontTx/>
              <a:buChar char="-"/>
            </a:pPr>
            <a:endParaRPr lang="cs-CZ" dirty="0" smtClean="0">
              <a:solidFill>
                <a:schemeClr val="bg1"/>
              </a:solidFill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 l="29021" t="7102" r="30029" b="6161"/>
          <a:stretch>
            <a:fillRect/>
          </a:stretch>
        </p:blipFill>
        <p:spPr bwMode="auto">
          <a:xfrm>
            <a:off x="1547664" y="0"/>
            <a:ext cx="5544616" cy="68619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539552" y="188640"/>
            <a:ext cx="7851648" cy="1080120"/>
          </a:xfrm>
        </p:spPr>
        <p:txBody>
          <a:bodyPr>
            <a:normAutofit/>
          </a:bodyPr>
          <a:lstStyle/>
          <a:p>
            <a:pPr algn="ctr"/>
            <a:endParaRPr lang="cs-CZ" sz="3600" dirty="0">
              <a:solidFill>
                <a:schemeClr val="bg1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533400" y="1916832"/>
            <a:ext cx="8610600" cy="4320480"/>
          </a:xfrm>
        </p:spPr>
        <p:txBody>
          <a:bodyPr>
            <a:normAutofit/>
          </a:bodyPr>
          <a:lstStyle/>
          <a:p>
            <a:pPr algn="l"/>
            <a:endParaRPr lang="cs-CZ" dirty="0" smtClean="0">
              <a:solidFill>
                <a:schemeClr val="bg1"/>
              </a:solidFill>
            </a:endParaRPr>
          </a:p>
          <a:p>
            <a:pPr algn="l">
              <a:buFontTx/>
              <a:buChar char="-"/>
            </a:pPr>
            <a:endParaRPr lang="cs-CZ" dirty="0" smtClean="0">
              <a:solidFill>
                <a:schemeClr val="bg1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 l="25871" t="8578" r="26879" b="9473"/>
          <a:stretch>
            <a:fillRect/>
          </a:stretch>
        </p:blipFill>
        <p:spPr bwMode="auto">
          <a:xfrm>
            <a:off x="1619672" y="0"/>
            <a:ext cx="6487297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539552" y="188640"/>
            <a:ext cx="7851648" cy="1080120"/>
          </a:xfrm>
        </p:spPr>
        <p:txBody>
          <a:bodyPr>
            <a:normAutofit/>
          </a:bodyPr>
          <a:lstStyle/>
          <a:p>
            <a:pPr algn="ctr"/>
            <a:endParaRPr lang="cs-CZ" sz="3600" dirty="0">
              <a:solidFill>
                <a:schemeClr val="bg1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533400" y="1916832"/>
            <a:ext cx="7854696" cy="4320480"/>
          </a:xfrm>
        </p:spPr>
        <p:txBody>
          <a:bodyPr>
            <a:normAutofit/>
          </a:bodyPr>
          <a:lstStyle/>
          <a:p>
            <a:pPr algn="ctr"/>
            <a:endParaRPr lang="cs-CZ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cs-CZ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cs-CZ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cs-CZ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Děkuji za pozornost</a:t>
            </a:r>
          </a:p>
          <a:p>
            <a:pPr marL="457200" indent="-457200" algn="l">
              <a:buFontTx/>
              <a:buChar char="-"/>
            </a:pPr>
            <a:endParaRPr lang="cs-CZ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078961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1105</TotalTime>
  <Words>117</Words>
  <Application>Microsoft Office PowerPoint</Application>
  <PresentationFormat>Předvádění na obrazovce (4:3)</PresentationFormat>
  <Paragraphs>41</Paragraphs>
  <Slides>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9" baseType="lpstr">
      <vt:lpstr>Tok</vt:lpstr>
      <vt:lpstr>Zbožíznalství úvod</vt:lpstr>
      <vt:lpstr>Zbožíznalství úvod</vt:lpstr>
      <vt:lpstr>Zbožíznalství úvod</vt:lpstr>
      <vt:lpstr>Zbožíznalství úvod</vt:lpstr>
      <vt:lpstr>Zbožíznasltví úvod</vt:lpstr>
      <vt:lpstr>Snímek 6</vt:lpstr>
      <vt:lpstr>Snímek 7</vt:lpstr>
      <vt:lpstr>Snímek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Platební a obchodní bilance Clo</dc:title>
  <dc:creator>vorlik2</dc:creator>
  <cp:lastModifiedBy>x</cp:lastModifiedBy>
  <cp:revision>40</cp:revision>
  <dcterms:created xsi:type="dcterms:W3CDTF">2014-10-10T15:47:20Z</dcterms:created>
  <dcterms:modified xsi:type="dcterms:W3CDTF">2016-11-04T05:50:59Z</dcterms:modified>
</cp:coreProperties>
</file>