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4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z/url?sa=i&amp;rct=j&amp;q=&amp;esrc=s&amp;source=images&amp;cd=&amp;cad=rja&amp;uact=8&amp;ved=0CAcQjRxqFQoTCLbIs4aF2sgCFYPZGgodZ8gBdg&amp;url=http://slideplayer.cz/slide/3213292/&amp;psig=AFQjCNF9ZOp2If1CVdMnXU_dWPxWlXk29g&amp;ust=144573937840596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z/url?sa=i&amp;rct=j&amp;q=&amp;esrc=s&amp;source=images&amp;cd=&amp;cad=rja&amp;uact=8&amp;ved=0CAcQjRxqFQoTCNLoo9SF2sgCFclXGgod5x4Apw&amp;url=http://vydavatelstvi.vscht.cz/knihy/uid_es-002_v1/hesla/retezec_dychaci.html&amp;psig=AFQjCNHbRkMszu6ggeDUwe82rituZmUG9Q&amp;ust=144573948552145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url?sa=i&amp;rct=j&amp;q=&amp;esrc=s&amp;source=images&amp;cd=&amp;cad=rja&amp;uact=8&amp;ved=0CAcQjRxqFQoTCOqMlYHl2cgCFcrTGgod9EkAHQ&amp;url=https://cs.wikipedia.org/wiki/Kyselina_pyrohroznov%C3%A1&amp;psig=AFQjCNHZ1HiVEqYEz6NuF31dp2RrMQw0kg&amp;ust=1445730210510770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z/url?sa=i&amp;rct=j&amp;q=&amp;esrc=s&amp;source=images&amp;cd=&amp;cad=rja&amp;uact=8&amp;ved=0CAcQjRxqFQoTCM-Stq3k2cgCFUoTGgodaGYKEw&amp;url=http://www.studydroid.com/printerFriendlyViewPack.php?packId=446110&amp;psig=AFQjCNEjwZVuqY2d-bJ6mba5UZ409E1eOg&amp;ust=144573040581417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J-8roDn2cgCFUk8GgodmcYCNQ&amp;url=http://www.chemistryland.com/CHM107Lab/Lab5/Soil/Lab5Exp3Soil.html&amp;bvm=bv.105841590,d.d2s&amp;psig=AFQjCNF0QASOoxslfHlC6gLgYN5xzFmL6A&amp;ust=14457313093514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869160"/>
            <a:ext cx="7772400" cy="894984"/>
          </a:xfrm>
        </p:spPr>
        <p:txBody>
          <a:bodyPr/>
          <a:lstStyle/>
          <a:p>
            <a:r>
              <a:rPr lang="cs-CZ" dirty="0" smtClean="0"/>
              <a:t>Metabolismus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836712"/>
            <a:ext cx="8229600" cy="2448272"/>
          </a:xfrm>
        </p:spPr>
        <p:txBody>
          <a:bodyPr>
            <a:normAutofit/>
          </a:bodyPr>
          <a:lstStyle/>
          <a:p>
            <a:endParaRPr lang="cs-CZ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www.chemistry.wustl.edu/~edudev/LabTutorials/Cytochromes/images/NAD+_NAD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chemistry.wustl.edu/~edudev/LabTutorials/Cytochromes/images/flowchar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FÁZE KATABOLISMU (trávení)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Složité molekuly živin jsou štěpeny na své stavební jednotky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trávicím traktu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z tisíců druhů bílkovin vzniká směs 20 aminokyselin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LIPIDY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Glycerol + mastné kyseliny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SACHARIDY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Monosacharidy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Izomerizací </a:t>
            </a:r>
            <a:r>
              <a:rPr lang="cs-CZ" sz="32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glukóza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NUKLEOVÉ KYSELINY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Nukleotidy</a:t>
            </a: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FÁZE KATABOLISMU (buněčné 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Aminokyseliny, mastné kyseliny, glukóza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jseou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odbourávány na </a:t>
            </a:r>
            <a:r>
              <a:rPr lang="cs-CZ" sz="2800" b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Acetylkoenzym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cytoplazmě buněk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http://player.slideplayer.cz/11/3368697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96952"/>
            <a:ext cx="7344816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FÁZE KATABOLISMU (</a:t>
            </a:r>
            <a:r>
              <a:rPr lang="cs-CZ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Krebsův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cyklus + dýchací řetězec)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vstupuje do univerzálního cyklického děje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(citrátového cyklu),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kde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zoxidován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(dehydrogenací) na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(produkt).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Odpodní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látkou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citrátového (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Krebsova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) cyklu 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vyprodukovaný odbouráváním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citrátovém cyklu vstupuje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tzv. DÝCHACÍHO ŘETĚZCE.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Oba děje (citrátový cyklus i dýchací řetězec probíhají v mitochondriích buněk.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slideplayer.cz/11/3213292/slides/slide_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DÝCHACÍ ŘETĚZEC a OXIDAČNÍ FOSFORYLACE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dýchacím řetězci jsou atomy vodíku z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přenášeny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kyslík (1/2 O</a:t>
            </a:r>
            <a:r>
              <a:rPr lang="cs-CZ" sz="1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přes sérii enzymatických komplexů a mobilních přenašečů.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lokalizovány na vnitřní membráně mitochondrií.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za sebou uspořádány podle rostoucí hodnoty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ELEKTROCHEMICKÉHO POTENCIÁLU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tím tvoří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elektrochemickou baterii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která produkuje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ELEKTRICKOU ENERGII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  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Elektrická energie je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hnací silou tvorby ATP.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vydavatelstvi.vscht.cz/knihy/uid_es-002_v1/figures/teorie_chemiosmoticka.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METABOLISMUS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Organizovaný soubor chemických reakcí a energetických přeměn, které probíhají v živém organismu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Mezi živým organismem a jeho životním prostředím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FUNKCE METABOLISMU: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Zdroj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METABOLISMUS ZAHRNUJE 2 TYPY DĚJŮ: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Děje katabolické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Děje anabolické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DISIMILACE  (rozkladné  štěpení)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děje, při nichž z látek složitějších vznikají látky jednodušší (katabolity)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při katabolických </a:t>
            </a:r>
            <a:r>
              <a:rPr lang="cs-CZ" b="1" dirty="0" err="1" smtClean="0"/>
              <a:t>rcích</a:t>
            </a:r>
            <a:r>
              <a:rPr lang="cs-CZ" b="1" dirty="0" smtClean="0"/>
              <a:t> se štěpí makromolekuly na menší molekuly,  za současného uvolnění odpovídajícího množství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poskytuje stavební materiál a energii pro biosyntetické reakce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Jedná se převážně o  OXIDAČNÍ RCE</a:t>
            </a:r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ANABOLICKÉ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ASIMILACE  (biosyntézy)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Vedou ke vzniku nových chemicky složitějších látek z látek jednodušších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Energii spotřebovávají (biosyntézy proteinů, sacharidů, lipidů…)</a:t>
            </a:r>
          </a:p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ROZDĚLENÍ ORGANISMŮ DLE METABOLISMU: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zdroje přijímané energie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FOTOTROFY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Přijímají a využívají energii ze slunce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CHEMOTROFY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Energii získávají oxidací živin</a:t>
            </a:r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6632"/>
            <a:ext cx="8424936" cy="6741368"/>
          </a:xfrm>
        </p:spPr>
        <p:txBody>
          <a:bodyPr>
            <a:normAutofit/>
          </a:bodyPr>
          <a:lstStyle/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Podle zdroje stavebního materiálu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Organické látky syntetizují z látek anorganických (CO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,…)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(rostliny) 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HETEROTROFY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Nejsou schopné syntetizovat organické sloučeniny z anorganických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(živočichové)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Energeticky bohaté živiny (sacharidy, lipidy, bílkoviny) jsou odbourávány oxidačními (dehydrogenačními) pochody na jednodušší sloučeniny: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err="1" smtClean="0"/>
              <a:t>Pyrohroznovou</a:t>
            </a:r>
            <a:r>
              <a:rPr lang="cs-CZ" b="1" dirty="0" smtClean="0"/>
              <a:t> kyselinu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Octovou kyselinu</a:t>
            </a:r>
          </a:p>
          <a:p>
            <a:pPr>
              <a:buBlip>
                <a:blip r:embed="rId3"/>
              </a:buBlip>
              <a:defRPr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3, močovina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Účelem postupného odbourávání je stupňovité uvolňování energie</a:t>
            </a: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  <p:pic>
        <p:nvPicPr>
          <p:cNvPr id="17413" name="Picture 5" descr="http://studydroid.com/imageCards/0q/45/card-27399942-fron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149080"/>
            <a:ext cx="1714500" cy="1104901"/>
          </a:xfrm>
          <a:prstGeom prst="rect">
            <a:avLst/>
          </a:prstGeom>
          <a:noFill/>
        </p:spPr>
      </p:pic>
      <p:pic>
        <p:nvPicPr>
          <p:cNvPr id="17417" name="Picture 9" descr="https://upload.wikimedia.org/wikipedia/commons/thumb/d/dc/Pyruvic-acid-3D-balls.png/140px-Pyruvic-acid-3D-ball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276872"/>
            <a:ext cx="3024336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FUNKCE KATABOLISMU: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Produkuje chemickou energii a ukládá ji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ATP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adenosintrifosfát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energetické konzervy buňky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Poskytuje stavební materiál pro biosyntetické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Vyrábí energií bohaté redukční činidlo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</a:t>
            </a:r>
          </a:p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nikotinamidadenindinukleotid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 vodíkových atomů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chemistryland.com/CHM107Lab/Lab5/Soil/atp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1181</TotalTime>
  <Words>495</Words>
  <Application>Microsoft Office PowerPoint</Application>
  <PresentationFormat>Předvádění na obrazovce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Metro</vt:lpstr>
      <vt:lpstr>Metabolismus</vt:lpstr>
      <vt:lpstr>METABOLISMUS</vt:lpstr>
      <vt:lpstr>KATABOLICKÉ DĚJE</vt:lpstr>
      <vt:lpstr>Snímek 4</vt:lpstr>
      <vt:lpstr>ANABOLICKÉ DĚJE</vt:lpstr>
      <vt:lpstr>Snímek 6</vt:lpstr>
      <vt:lpstr>KATABOLISMUS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</dc:title>
  <dc:creator>Ptacek</dc:creator>
  <cp:lastModifiedBy>Ptacek</cp:lastModifiedBy>
  <cp:revision>20</cp:revision>
  <dcterms:created xsi:type="dcterms:W3CDTF">2015-10-23T13:12:09Z</dcterms:created>
  <dcterms:modified xsi:type="dcterms:W3CDTF">2016-11-12T06:42:03Z</dcterms:modified>
</cp:coreProperties>
</file>