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9" r:id="rId12"/>
    <p:sldId id="268" r:id="rId13"/>
    <p:sldId id="271" r:id="rId14"/>
    <p:sldId id="272" r:id="rId15"/>
    <p:sldId id="274" r:id="rId16"/>
    <p:sldId id="275" r:id="rId17"/>
    <p:sldId id="276" r:id="rId18"/>
    <p:sldId id="286" r:id="rId19"/>
    <p:sldId id="277" r:id="rId20"/>
    <p:sldId id="278" r:id="rId21"/>
    <p:sldId id="279" r:id="rId22"/>
    <p:sldId id="283" r:id="rId23"/>
    <p:sldId id="287" r:id="rId24"/>
    <p:sldId id="281" r:id="rId25"/>
    <p:sldId id="282" r:id="rId26"/>
    <p:sldId id="289" r:id="rId27"/>
    <p:sldId id="290" r:id="rId28"/>
    <p:sldId id="284" r:id="rId29"/>
    <p:sldId id="288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F21BAA9-2EB4-4866-9C27-FCE28D782408}" type="datetimeFigureOut">
              <a:rPr lang="cs-CZ" smtClean="0"/>
              <a:pPr/>
              <a:t>24.11.2016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FB540D1-491A-4DE2-ACE3-B1F6EA96F07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000" dirty="0" smtClean="0"/>
              <a:t>Náboženství </a:t>
            </a:r>
            <a:br>
              <a:rPr lang="cs-CZ" sz="6000" dirty="0" smtClean="0"/>
            </a:br>
            <a:r>
              <a:rPr lang="cs-CZ" sz="6000" dirty="0" smtClean="0"/>
              <a:t>ve světě</a:t>
            </a:r>
            <a:endParaRPr lang="cs-CZ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699792" y="3539864"/>
            <a:ext cx="5769428" cy="1761344"/>
          </a:xfrm>
        </p:spPr>
        <p:txBody>
          <a:bodyPr>
            <a:normAutofit fontScale="92500" lnSpcReduction="20000"/>
          </a:bodyPr>
          <a:lstStyle/>
          <a:p>
            <a:r>
              <a:rPr lang="cs-CZ" sz="2800" dirty="0" smtClean="0"/>
              <a:t>SOCIÁLNÍ a PEDAGOGICKÁ ANTROPOLOGIE</a:t>
            </a:r>
          </a:p>
          <a:p>
            <a:endParaRPr lang="cs-CZ" sz="2800" dirty="0" smtClean="0"/>
          </a:p>
          <a:p>
            <a:r>
              <a:rPr lang="cs-CZ" dirty="0" smtClean="0"/>
              <a:t>LUCIE KOMÁRKOVÁ</a:t>
            </a:r>
          </a:p>
          <a:p>
            <a:r>
              <a:rPr lang="cs-CZ" dirty="0" smtClean="0"/>
              <a:t>458238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r>
              <a:rPr lang="cs-CZ" dirty="0" smtClean="0"/>
              <a:t>křesťanství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>
            <a:normAutofit fontScale="77500" lnSpcReduction="20000"/>
          </a:bodyPr>
          <a:lstStyle/>
          <a:p>
            <a:r>
              <a:rPr lang="cs-CZ" sz="2800" dirty="0" smtClean="0"/>
              <a:t>Vzniklo v 1. století našeho letopočtu – po Ježíšově smrti, zmrtvýchvstání, nanebevstoupení a seslání Ducha svatého,</a:t>
            </a:r>
          </a:p>
          <a:p>
            <a:pPr>
              <a:buNone/>
            </a:pPr>
            <a:endParaRPr lang="cs-CZ" sz="2800" dirty="0" smtClean="0"/>
          </a:p>
          <a:p>
            <a:r>
              <a:rPr lang="cs-CZ" sz="2800" dirty="0" smtClean="0"/>
              <a:t>má jednoho Boha,</a:t>
            </a:r>
          </a:p>
          <a:p>
            <a:pPr>
              <a:buNone/>
            </a:pPr>
            <a:endParaRPr lang="cs-CZ" sz="2800" dirty="0" smtClean="0"/>
          </a:p>
          <a:p>
            <a:pPr lvl="0"/>
            <a:r>
              <a:rPr lang="cs-CZ" sz="2800" dirty="0" smtClean="0"/>
              <a:t>má osobu zakladatele - Ježíš z </a:t>
            </a:r>
            <a:r>
              <a:rPr lang="cs-CZ" sz="2800" dirty="0" err="1" smtClean="0"/>
              <a:t>Nazareta</a:t>
            </a:r>
            <a:r>
              <a:rPr lang="cs-CZ" sz="2800" dirty="0" smtClean="0"/>
              <a:t>,</a:t>
            </a:r>
          </a:p>
          <a:p>
            <a:pPr lvl="0">
              <a:buNone/>
            </a:pPr>
            <a:endParaRPr lang="cs-CZ" sz="2800" dirty="0" smtClean="0"/>
          </a:p>
          <a:p>
            <a:pPr lvl="0"/>
            <a:r>
              <a:rPr lang="cs-CZ" sz="2800" dirty="0" smtClean="0"/>
              <a:t>Ježíš spasil člověka – vykoupil lidi z hříchu </a:t>
            </a:r>
            <a:r>
              <a:rPr lang="cs-CZ" sz="2800" dirty="0" smtClean="0">
                <a:sym typeface="Wingdings"/>
              </a:rPr>
              <a:t></a:t>
            </a:r>
            <a:r>
              <a:rPr lang="cs-CZ" sz="2800" dirty="0" smtClean="0"/>
              <a:t> Kristus = mesiáš,</a:t>
            </a:r>
          </a:p>
          <a:p>
            <a:pPr lvl="0"/>
            <a:endParaRPr lang="cs-CZ" sz="2800" dirty="0" smtClean="0"/>
          </a:p>
          <a:p>
            <a:pPr lvl="0"/>
            <a:r>
              <a:rPr lang="cs-CZ" sz="2800" dirty="0" smtClean="0"/>
              <a:t>monoteistické náboženství – Bůh je jediný a jedinečný,</a:t>
            </a:r>
          </a:p>
          <a:p>
            <a:pPr lvl="0"/>
            <a:endParaRPr lang="cs-CZ" sz="2800" dirty="0" smtClean="0"/>
          </a:p>
          <a:p>
            <a:pPr lvl="0"/>
            <a:r>
              <a:rPr lang="cs-CZ" sz="2800" dirty="0" smtClean="0"/>
              <a:t>Bůh – jedna přirozenost, která se projevuje ve třech osobách </a:t>
            </a:r>
            <a:r>
              <a:rPr lang="cs-CZ" sz="2800" dirty="0" smtClean="0">
                <a:sym typeface="Wingdings"/>
              </a:rPr>
              <a:t></a:t>
            </a:r>
            <a:r>
              <a:rPr lang="cs-CZ" sz="2800" dirty="0" smtClean="0"/>
              <a:t> TROJICE: otec, syn (Ježíš), Duch svatý.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r>
              <a:rPr lang="cs-CZ" dirty="0" smtClean="0"/>
              <a:t>křesťanství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5114968"/>
          </a:xfrm>
        </p:spPr>
        <p:txBody>
          <a:bodyPr>
            <a:normAutofit/>
          </a:bodyPr>
          <a:lstStyle/>
          <a:p>
            <a:r>
              <a:rPr lang="cs-CZ" dirty="0" smtClean="0"/>
              <a:t>Křesťané chápou život a smrt Ježíše Krista jako Boží čin, který člověka zachraňuje z duchovní smrti, přináší mu odpuštění a smíření s Bohem. 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Křesťanství vzniklo z antického judaismu na území Palestiny, kde Ježíš působil. </a:t>
            </a:r>
          </a:p>
          <a:p>
            <a:endParaRPr lang="cs-CZ" dirty="0" smtClean="0"/>
          </a:p>
          <a:p>
            <a:r>
              <a:rPr lang="cs-CZ" dirty="0" smtClean="0"/>
              <a:t>Toto působení a počátky křesťanství zachycuje </a:t>
            </a:r>
            <a:r>
              <a:rPr lang="cs-CZ" b="1" dirty="0" smtClean="0"/>
              <a:t>Nový zákon</a:t>
            </a:r>
            <a:r>
              <a:rPr lang="cs-CZ" dirty="0" smtClean="0"/>
              <a:t>, </a:t>
            </a:r>
            <a:r>
              <a:rPr lang="cs-CZ" b="1" dirty="0" smtClean="0"/>
              <a:t>mladší část Bible.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Křesťané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400" dirty="0" smtClean="0"/>
              <a:t>Uctívají Ježíše Krista a jeho matku Panu Marii,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věří v posmrtný život,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základním pravidlem je láska,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slaví Vánoce a Velikonoce,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Manželství.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r>
              <a:rPr lang="cs-CZ" dirty="0" smtClean="0"/>
              <a:t>Jako celek je křesťanství </a:t>
            </a:r>
          </a:p>
          <a:p>
            <a:pPr>
              <a:buNone/>
            </a:pPr>
            <a:r>
              <a:rPr lang="cs-CZ" dirty="0" smtClean="0"/>
              <a:t>nejrozšířenějším světovým </a:t>
            </a:r>
          </a:p>
          <a:p>
            <a:pPr>
              <a:buNone/>
            </a:pPr>
            <a:r>
              <a:rPr lang="cs-CZ" dirty="0" smtClean="0"/>
              <a:t>náboženstvím s více než </a:t>
            </a:r>
          </a:p>
          <a:p>
            <a:pPr>
              <a:buNone/>
            </a:pPr>
            <a:r>
              <a:rPr lang="cs-CZ" dirty="0" smtClean="0"/>
              <a:t>2 miliardami věřících</a:t>
            </a:r>
          </a:p>
          <a:p>
            <a:endParaRPr lang="cs-CZ" dirty="0"/>
          </a:p>
        </p:txBody>
      </p:sp>
      <p:pic>
        <p:nvPicPr>
          <p:cNvPr id="4" name="Obrázek 3" descr="40c8e08abb8732b3a9f8d8c71f5ca9d4.640x3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780928"/>
            <a:ext cx="2505075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/>
          <a:lstStyle/>
          <a:p>
            <a:r>
              <a:rPr lang="cs-CZ" dirty="0" smtClean="0"/>
              <a:t>Znaky křesťanství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/>
          <a:lstStyle/>
          <a:p>
            <a:r>
              <a:rPr lang="cs-CZ" b="1" u="sng" dirty="0" smtClean="0"/>
              <a:t>KŘÍŽ S UKŘIŽOVANÝM JEŽÍŠEM</a:t>
            </a:r>
          </a:p>
          <a:p>
            <a:r>
              <a:rPr lang="cs-CZ" b="1" u="sng" dirty="0" smtClean="0"/>
              <a:t>BIBLE</a:t>
            </a:r>
            <a:r>
              <a:rPr lang="cs-CZ" dirty="0" smtClean="0"/>
              <a:t> – kniha popisující stvoření světa, svět před narozením Ježíše a život Ježíše</a:t>
            </a:r>
          </a:p>
          <a:p>
            <a:r>
              <a:rPr lang="cs-CZ" b="1" u="sng" dirty="0" smtClean="0"/>
              <a:t>KOSTELY A CHRÁMY</a:t>
            </a:r>
            <a:r>
              <a:rPr lang="cs-CZ" dirty="0" smtClean="0"/>
              <a:t> – lidé se zde scházejí na bohoslužby</a:t>
            </a:r>
          </a:p>
          <a:p>
            <a:r>
              <a:rPr lang="cs-CZ" b="1" u="sng" dirty="0" smtClean="0"/>
              <a:t>PAPEŽ</a:t>
            </a:r>
            <a:r>
              <a:rPr lang="cs-CZ" dirty="0" smtClean="0"/>
              <a:t> – zástupce Boha na zemi</a:t>
            </a:r>
          </a:p>
          <a:p>
            <a:r>
              <a:rPr lang="cs-CZ" b="1" u="sng" dirty="0" smtClean="0"/>
              <a:t>KNĚZ</a:t>
            </a:r>
            <a:r>
              <a:rPr lang="cs-CZ" dirty="0" smtClean="0"/>
              <a:t> – vykonává bohoslužby, pomáhá věřícím </a:t>
            </a:r>
          </a:p>
          <a:p>
            <a:endParaRPr lang="cs-CZ" dirty="0"/>
          </a:p>
        </p:txBody>
      </p:sp>
      <p:pic>
        <p:nvPicPr>
          <p:cNvPr id="4" name="Obrázek 3" descr="bible2-large_trans++eo_i_u9APj8RuoebjoAHt0k9u7HhRJvuo-ZLenGRu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653136"/>
            <a:ext cx="2924944" cy="182809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r>
              <a:rPr lang="cs-CZ" dirty="0" smtClean="0"/>
              <a:t>islám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Navazuje na židovství,</a:t>
            </a:r>
          </a:p>
          <a:p>
            <a:pPr lvl="0"/>
            <a:r>
              <a:rPr lang="cs-CZ" dirty="0" smtClean="0"/>
              <a:t>jeho vyznavači se nazývají </a:t>
            </a:r>
            <a:r>
              <a:rPr lang="cs-CZ" b="1" dirty="0" smtClean="0"/>
              <a:t>muslimové,</a:t>
            </a:r>
          </a:p>
          <a:p>
            <a:pPr lvl="0"/>
            <a:r>
              <a:rPr lang="cs-CZ" dirty="0" smtClean="0"/>
              <a:t>přísné monoteistické náboženství, které vytváří právní systém (</a:t>
            </a:r>
            <a:r>
              <a:rPr lang="cs-CZ" dirty="0" err="1" smtClean="0"/>
              <a:t>šarija</a:t>
            </a:r>
            <a:r>
              <a:rPr lang="cs-CZ" dirty="0" smtClean="0"/>
              <a:t>) a společenský,</a:t>
            </a:r>
          </a:p>
          <a:p>
            <a:pPr lvl="0"/>
            <a:r>
              <a:rPr lang="cs-CZ" dirty="0" smtClean="0"/>
              <a:t>nejvíce propojuje oblast náboženství, kultury a politiky </a:t>
            </a:r>
            <a:r>
              <a:rPr lang="cs-CZ" dirty="0" smtClean="0">
                <a:sym typeface="Wingdings"/>
              </a:rPr>
              <a:t></a:t>
            </a:r>
            <a:r>
              <a:rPr lang="cs-CZ" dirty="0" smtClean="0"/>
              <a:t> neoddělitelnost,</a:t>
            </a:r>
          </a:p>
          <a:p>
            <a:pPr lvl="0"/>
            <a:r>
              <a:rPr lang="cs-CZ" dirty="0" smtClean="0"/>
              <a:t>násilné náboženství,</a:t>
            </a:r>
          </a:p>
          <a:p>
            <a:pPr lvl="0"/>
            <a:r>
              <a:rPr lang="cs-CZ" dirty="0" smtClean="0"/>
              <a:t>je tolerantní ke křesťanství a judaismu – vychází z nich a je jejich pokračováním,</a:t>
            </a:r>
          </a:p>
          <a:p>
            <a:r>
              <a:rPr lang="cs-CZ" dirty="0" smtClean="0"/>
              <a:t>netolerantní k nevěřícím.</a:t>
            </a:r>
          </a:p>
          <a:p>
            <a:pPr lvl="0"/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islám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jeden bůh </a:t>
            </a:r>
            <a:r>
              <a:rPr lang="cs-CZ" b="1" dirty="0" smtClean="0"/>
              <a:t>ALLÁH</a:t>
            </a:r>
            <a:r>
              <a:rPr lang="cs-CZ" dirty="0" smtClean="0"/>
              <a:t> – všemohoucí bůh</a:t>
            </a:r>
          </a:p>
          <a:p>
            <a:pPr lvl="0"/>
            <a:r>
              <a:rPr lang="cs-CZ" dirty="0" smtClean="0"/>
              <a:t>posvátné zvíře je velbloud</a:t>
            </a:r>
          </a:p>
          <a:p>
            <a:pPr lvl="0"/>
            <a:r>
              <a:rPr lang="cs-CZ" dirty="0" smtClean="0"/>
              <a:t>věří v posmrtný život </a:t>
            </a:r>
          </a:p>
          <a:p>
            <a:pPr lvl="0"/>
            <a:r>
              <a:rPr lang="cs-CZ" dirty="0" err="1" smtClean="0"/>
              <a:t>Abrhámovské</a:t>
            </a:r>
            <a:r>
              <a:rPr lang="cs-CZ" dirty="0" smtClean="0"/>
              <a:t> náboženství – společným praotcem judaismu, křesťanství a islámu je </a:t>
            </a:r>
            <a:r>
              <a:rPr lang="cs-CZ" b="1" dirty="0" err="1" smtClean="0"/>
              <a:t>Abrhám</a:t>
            </a:r>
            <a:endParaRPr lang="cs-CZ" b="1" dirty="0" smtClean="0"/>
          </a:p>
          <a:p>
            <a:pPr lvl="0"/>
            <a:r>
              <a:rPr lang="cs-CZ" dirty="0" smtClean="0"/>
              <a:t>zakladatelská osoba islámu – </a:t>
            </a:r>
            <a:r>
              <a:rPr lang="cs-CZ" b="1" dirty="0" smtClean="0"/>
              <a:t>Mohamed (</a:t>
            </a:r>
            <a:r>
              <a:rPr lang="cs-CZ" b="1" dirty="0" err="1" smtClean="0"/>
              <a:t>Muhammad</a:t>
            </a:r>
            <a:r>
              <a:rPr lang="cs-CZ" b="1" dirty="0" smtClean="0"/>
              <a:t>)</a:t>
            </a:r>
          </a:p>
          <a:p>
            <a:r>
              <a:rPr lang="cs-CZ" dirty="0" smtClean="0"/>
              <a:t>Korán je z 90% jeho autorské dílo</a:t>
            </a:r>
          </a:p>
          <a:p>
            <a:pPr lvl="0"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Picture 5" descr="67a9866f4a_54171135_o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3566" y="188641"/>
            <a:ext cx="1775235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cs-CZ" dirty="0" smtClean="0"/>
              <a:t>islám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/>
          </a:bodyPr>
          <a:lstStyle/>
          <a:p>
            <a:pPr lvl="0"/>
            <a:r>
              <a:rPr lang="cs-CZ" b="1" dirty="0" smtClean="0"/>
              <a:t>622 počátek muslimského letopočtu</a:t>
            </a:r>
            <a:endParaRPr lang="cs-CZ" dirty="0" smtClean="0"/>
          </a:p>
          <a:p>
            <a:pPr lvl="0"/>
            <a:r>
              <a:rPr lang="cs-CZ" b="1" dirty="0" err="1" smtClean="0"/>
              <a:t>amma</a:t>
            </a:r>
            <a:r>
              <a:rPr lang="cs-CZ" dirty="0" smtClean="0"/>
              <a:t> – společenství věřících</a:t>
            </a:r>
          </a:p>
          <a:p>
            <a:pPr lvl="0"/>
            <a:r>
              <a:rPr lang="cs-CZ" b="1" dirty="0" smtClean="0"/>
              <a:t>mešita</a:t>
            </a:r>
            <a:r>
              <a:rPr lang="cs-CZ" dirty="0" smtClean="0"/>
              <a:t> – místo modliteb</a:t>
            </a:r>
          </a:p>
          <a:p>
            <a:pPr lvl="0"/>
            <a:r>
              <a:rPr lang="cs-CZ" b="1" dirty="0" smtClean="0"/>
              <a:t>minaret</a:t>
            </a:r>
            <a:r>
              <a:rPr lang="cs-CZ" dirty="0" smtClean="0"/>
              <a:t> – věž, ze které hlasatel svolává k modlitbě</a:t>
            </a:r>
          </a:p>
          <a:p>
            <a:pPr lvl="0"/>
            <a:r>
              <a:rPr lang="cs-CZ" dirty="0" smtClean="0"/>
              <a:t>630 Mekka vojensky dobyta a islám se stává oficiálním náboženstvím</a:t>
            </a:r>
          </a:p>
          <a:p>
            <a:pPr lvl="0"/>
            <a:r>
              <a:rPr lang="cs-CZ" dirty="0" smtClean="0"/>
              <a:t>632 Mohamed umírá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r>
              <a:rPr lang="cs-CZ" dirty="0" smtClean="0"/>
              <a:t>Islám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cs-CZ" dirty="0" smtClean="0"/>
          </a:p>
          <a:p>
            <a:r>
              <a:rPr lang="cs-CZ" b="1" i="1" dirty="0" err="1" smtClean="0"/>
              <a:t>Sunnité</a:t>
            </a:r>
            <a:r>
              <a:rPr lang="cs-CZ" dirty="0" smtClean="0"/>
              <a:t> - ti, kteří po Mohamedově smrti zvolili za nástupce Abú </a:t>
            </a:r>
            <a:r>
              <a:rPr lang="cs-CZ" dirty="0" err="1" smtClean="0"/>
              <a:t>Bakra</a:t>
            </a:r>
            <a:endParaRPr lang="cs-CZ" dirty="0" smtClean="0"/>
          </a:p>
          <a:p>
            <a:pPr lvl="0"/>
            <a:r>
              <a:rPr lang="cs-CZ" dirty="0" smtClean="0"/>
              <a:t>tvoří 80 – 90 % všech muslimů (většinou ve všech státech)</a:t>
            </a:r>
          </a:p>
          <a:p>
            <a:r>
              <a:rPr lang="cs-CZ" b="1" i="1" dirty="0" err="1" smtClean="0"/>
              <a:t>Ší</a:t>
            </a:r>
            <a:r>
              <a:rPr lang="cs-CZ" b="1" i="1" dirty="0" smtClean="0"/>
              <a:t>´</a:t>
            </a:r>
            <a:r>
              <a:rPr lang="cs-CZ" b="1" i="1" dirty="0" err="1" smtClean="0"/>
              <a:t>ité</a:t>
            </a:r>
            <a:r>
              <a:rPr lang="cs-CZ" dirty="0" smtClean="0"/>
              <a:t> - volba vůdce je boží mocí – pouze pro příbuzného Mohameda – zeť </a:t>
            </a:r>
            <a:r>
              <a:rPr lang="cs-CZ" dirty="0" err="1" smtClean="0"/>
              <a:t>Ali</a:t>
            </a:r>
            <a:endParaRPr lang="cs-CZ" dirty="0" smtClean="0"/>
          </a:p>
          <a:p>
            <a:pPr lvl="0"/>
            <a:r>
              <a:rPr lang="cs-CZ" dirty="0" smtClean="0"/>
              <a:t>tvoří pouze 10 – 20 %</a:t>
            </a:r>
          </a:p>
          <a:p>
            <a:pPr lvl="0"/>
            <a:r>
              <a:rPr lang="cs-CZ" dirty="0" smtClean="0"/>
              <a:t>většinu mají v Iráku, Íránu, </a:t>
            </a:r>
            <a:r>
              <a:rPr lang="cs-CZ" dirty="0" err="1" smtClean="0"/>
              <a:t>Azerbajdžánu</a:t>
            </a:r>
            <a:r>
              <a:rPr lang="cs-CZ" dirty="0" smtClean="0"/>
              <a:t> a Bahrajnu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Znaky islámu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 smtClean="0"/>
              <a:t>PŮLMĚSÍC S HVĚZDOU</a:t>
            </a:r>
            <a:r>
              <a:rPr lang="cs-CZ" dirty="0" smtClean="0"/>
              <a:t> – symbol islámu</a:t>
            </a:r>
          </a:p>
          <a:p>
            <a:r>
              <a:rPr lang="cs-CZ" b="1" u="sng" dirty="0" smtClean="0"/>
              <a:t>KORÁN</a:t>
            </a:r>
            <a:r>
              <a:rPr lang="cs-CZ" dirty="0" smtClean="0"/>
              <a:t> – svatá kniha muslimů</a:t>
            </a:r>
          </a:p>
          <a:p>
            <a:r>
              <a:rPr lang="cs-CZ" b="1" u="sng" dirty="0" smtClean="0"/>
              <a:t>MEŠITA</a:t>
            </a:r>
            <a:r>
              <a:rPr lang="cs-CZ" dirty="0" smtClean="0"/>
              <a:t> – místo, kam se chodí muslimové modlit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7" name="Picture 7" descr="efbd0b0e6e_43050647_o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56992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ANd9GcSOJQQu0dLjUExca3GBDbEVR7QZpyz-xIpqfjkSMtav3qssjIqs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3212976"/>
            <a:ext cx="19145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 descr="T14403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3861048"/>
            <a:ext cx="3351213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budhismus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jeden z proudů vycházejících z hinduismu</a:t>
            </a:r>
          </a:p>
          <a:p>
            <a:pPr lvl="0"/>
            <a:r>
              <a:rPr lang="cs-CZ" dirty="0" smtClean="0"/>
              <a:t>vlastní buddhismus není náboženství – neřeší problém vztahu člověka k něčemu transcendentnímu</a:t>
            </a:r>
          </a:p>
          <a:p>
            <a:pPr lvl="0"/>
            <a:r>
              <a:rPr lang="cs-CZ" dirty="0" smtClean="0"/>
              <a:t>hlavní problém je, jak řešit problematiku vnitřní nesvobody – psychologická cesta</a:t>
            </a:r>
          </a:p>
          <a:p>
            <a:pPr lvl="0"/>
            <a:r>
              <a:rPr lang="cs-CZ" dirty="0" smtClean="0"/>
              <a:t>zakladatelská osoba </a:t>
            </a:r>
            <a:r>
              <a:rPr lang="cs-CZ" b="1" dirty="0" smtClean="0"/>
              <a:t>Buddha – </a:t>
            </a:r>
            <a:r>
              <a:rPr lang="cs-CZ" b="1" dirty="0" err="1" smtClean="0"/>
              <a:t>Siddhártha</a:t>
            </a:r>
            <a:r>
              <a:rPr lang="cs-CZ" b="1" dirty="0" smtClean="0"/>
              <a:t> </a:t>
            </a:r>
            <a:r>
              <a:rPr lang="cs-CZ" b="1" dirty="0" err="1" smtClean="0"/>
              <a:t>Gautama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náboženství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 vztah k Bohu nebo něčemu nehmatatelnému,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je soustava představ o existenci nadpřirozených skutečností mimo dosah smyslové zkušenosti (bůh, bohyně, božstvo),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náboženství má obvykle vlastní morální kodex, hodnoty, instituce, rituály a praxi.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/>
          <a:lstStyle/>
          <a:p>
            <a:r>
              <a:rPr lang="cs-CZ" dirty="0" smtClean="0"/>
              <a:t>BUDHISMUS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/>
          </a:bodyPr>
          <a:lstStyle/>
          <a:p>
            <a:r>
              <a:rPr lang="cs-CZ" dirty="0" smtClean="0"/>
              <a:t>Buddhisté nevěří v žádného Boha,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Buddhisté věří ve stěhování duší – duše se rodí znovu a znovu vždy v jiném těle (lidském, zvířecím) – každý člověk má několik minulých životů,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snahou každého člověka je žít dobrý život, aby se jeho duše již nemusela znovu narodit.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BUDHISMUS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/>
              <a:t>Tripitakam</a:t>
            </a:r>
            <a:r>
              <a:rPr lang="cs-CZ" b="1" dirty="0" smtClean="0"/>
              <a:t> (Tři koše)</a:t>
            </a:r>
            <a:endParaRPr lang="cs-CZ" dirty="0" smtClean="0"/>
          </a:p>
          <a:p>
            <a:pPr lvl="0"/>
            <a:r>
              <a:rPr lang="cs-CZ" dirty="0" smtClean="0"/>
              <a:t>psaný v 1. století př.n.l.</a:t>
            </a:r>
          </a:p>
          <a:p>
            <a:pPr lvl="0"/>
            <a:r>
              <a:rPr lang="cs-CZ" dirty="0" smtClean="0"/>
              <a:t>soubor buddhistických kázání, filosofické spekulace, pravidla mnišské komunity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</a:t>
            </a:r>
            <a:r>
              <a:rPr lang="cs-CZ" dirty="0" err="1" smtClean="0"/>
              <a:t>budhismu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 smtClean="0"/>
              <a:t>BUDDHA</a:t>
            </a:r>
            <a:r>
              <a:rPr lang="cs-CZ" dirty="0" smtClean="0"/>
              <a:t> – zakladatel buddhismu</a:t>
            </a:r>
          </a:p>
          <a:p>
            <a:r>
              <a:rPr lang="cs-CZ" b="1" u="sng" dirty="0" smtClean="0"/>
              <a:t>LOTOS</a:t>
            </a:r>
            <a:r>
              <a:rPr lang="cs-CZ" dirty="0" smtClean="0"/>
              <a:t> – buddhistický symbol čistoty (lotos má kořeny v bahně, jeho květ je však krásný a čistý)</a:t>
            </a:r>
          </a:p>
          <a:p>
            <a:endParaRPr lang="cs-CZ" dirty="0"/>
          </a:p>
        </p:txBody>
      </p:sp>
      <p:pic>
        <p:nvPicPr>
          <p:cNvPr id="4" name="Picture 6" descr="images 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221088"/>
            <a:ext cx="1714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429260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</a:t>
            </a:r>
            <a:r>
              <a:rPr lang="cs-CZ" dirty="0" err="1" smtClean="0"/>
              <a:t>budhismu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 smtClean="0"/>
              <a:t>BUDDHISTICKÝ CHRÁM</a:t>
            </a:r>
            <a:r>
              <a:rPr lang="cs-CZ" dirty="0" smtClean="0"/>
              <a:t> – místo pro meditace a obřady</a:t>
            </a:r>
          </a:p>
          <a:p>
            <a:r>
              <a:rPr lang="cs-CZ" b="1" u="sng" dirty="0" smtClean="0"/>
              <a:t>BUDDHISTIČTÍ MNIŠI</a:t>
            </a:r>
            <a:r>
              <a:rPr lang="cs-CZ" dirty="0" smtClean="0"/>
              <a:t> – žijí v klášterech</a:t>
            </a:r>
          </a:p>
          <a:p>
            <a:r>
              <a:rPr lang="cs-CZ" b="1" u="sng" dirty="0" smtClean="0"/>
              <a:t>DALAJLÁMA </a:t>
            </a:r>
            <a:r>
              <a:rPr lang="cs-CZ" dirty="0" smtClean="0"/>
              <a:t>– duchovní vůdce buddhistů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Picture 8" descr="images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293096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images (3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3573016"/>
            <a:ext cx="21717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Dalailama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4005064"/>
            <a:ext cx="2136775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cs-CZ" dirty="0" smtClean="0"/>
              <a:t>Judaismus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ŽIDOVSTVÍ</a:t>
            </a:r>
          </a:p>
          <a:p>
            <a:r>
              <a:rPr lang="cs-CZ" dirty="0" smtClean="0"/>
              <a:t>Židé věří v jednoho Boha. </a:t>
            </a:r>
          </a:p>
          <a:p>
            <a:r>
              <a:rPr lang="cs-CZ" dirty="0" smtClean="0"/>
              <a:t>Dodržují přikázání a zvyky (nepracují v sobotu, přísná pravidla pro vaření, </a:t>
            </a:r>
          </a:p>
          <a:p>
            <a:pPr>
              <a:buNone/>
            </a:pPr>
            <a:r>
              <a:rPr lang="cs-CZ" dirty="0" smtClean="0"/>
              <a:t>	atd.), protože se bojí Božího trestu.</a:t>
            </a:r>
          </a:p>
          <a:p>
            <a:r>
              <a:rPr lang="cs-CZ" dirty="0" smtClean="0"/>
              <a:t>Hovoří svým vlastním jazykem JIDIŠ.</a:t>
            </a:r>
          </a:p>
          <a:p>
            <a:r>
              <a:rPr lang="cs-CZ" dirty="0" smtClean="0"/>
              <a:t>Jsou rozptýleni po celém světě.</a:t>
            </a:r>
          </a:p>
          <a:p>
            <a:r>
              <a:rPr lang="cs-CZ" dirty="0" smtClean="0"/>
              <a:t>Jejich zaslíbenou zemí je židovský stát Izrael.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JUDAISMUS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 smtClean="0"/>
              <a:t>VZHLED VĚŘÍCÍCH ŽIDŮ</a:t>
            </a:r>
            <a:r>
              <a:rPr lang="cs-CZ" dirty="0" smtClean="0"/>
              <a:t> – jarmulky či klobouky, černé dlouhé oblečení a pejzy u mužů, ženy nosí dlouhé sukně a šátky </a:t>
            </a:r>
          </a:p>
          <a:p>
            <a:r>
              <a:rPr lang="cs-CZ" b="1" u="sng" dirty="0" smtClean="0"/>
              <a:t>ŽIDOVSKÝ HŘBITOV</a:t>
            </a:r>
            <a:r>
              <a:rPr lang="cs-CZ" dirty="0" smtClean="0"/>
              <a:t> – tvořen pouze kamennými náhrobky, místo květin se na hroby dávají kameny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judaismu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 smtClean="0"/>
              <a:t>DAVIDOVA HVĚZDA</a:t>
            </a:r>
            <a:r>
              <a:rPr lang="cs-CZ" dirty="0" smtClean="0"/>
              <a:t> – židovský znak</a:t>
            </a:r>
          </a:p>
          <a:p>
            <a:r>
              <a:rPr lang="cs-CZ" b="1" u="sng" dirty="0" smtClean="0"/>
              <a:t>SYNAGOGA</a:t>
            </a:r>
            <a:r>
              <a:rPr lang="cs-CZ" dirty="0" smtClean="0"/>
              <a:t>- místo, kde se židé schází a konají své bohoslužby</a:t>
            </a:r>
          </a:p>
          <a:p>
            <a:endParaRPr lang="cs-CZ" dirty="0"/>
          </a:p>
        </p:txBody>
      </p:sp>
      <p:pic>
        <p:nvPicPr>
          <p:cNvPr id="4" name="Picture 7" descr="davidova hvěz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852738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velka-synagoga-1-velka-synagog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3212976"/>
            <a:ext cx="228600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judaismu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 smtClean="0"/>
              <a:t>VZHLED VĚŘÍCÍCH ŽIDŮ</a:t>
            </a:r>
            <a:r>
              <a:rPr lang="cs-CZ" dirty="0" smtClean="0"/>
              <a:t> – jarmulky či klobouky, černé dlouhé oblečení a pejzy u mužů, ženy nosí dlouhé sukně a šátky </a:t>
            </a:r>
          </a:p>
          <a:p>
            <a:r>
              <a:rPr lang="cs-CZ" b="1" u="sng" dirty="0" smtClean="0"/>
              <a:t>ŽIDOVSKÝ HŘBITOV</a:t>
            </a:r>
            <a:r>
              <a:rPr lang="cs-CZ" dirty="0" smtClean="0"/>
              <a:t> – tvořen pouze kamennými náhrobky, místo květin se na hroby dávají kameny</a:t>
            </a:r>
          </a:p>
          <a:p>
            <a:endParaRPr lang="cs-CZ" dirty="0"/>
          </a:p>
        </p:txBody>
      </p:sp>
      <p:pic>
        <p:nvPicPr>
          <p:cNvPr id="4" name="Picture 7" descr="images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293096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4365104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baháismus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Náboženský směr vzniklý v 19. století v Íránu,</a:t>
            </a:r>
          </a:p>
          <a:p>
            <a:r>
              <a:rPr lang="cs-CZ" dirty="0" smtClean="0"/>
              <a:t>jeho zakladatelem byl </a:t>
            </a:r>
            <a:r>
              <a:rPr lang="cs-CZ" dirty="0" err="1" smtClean="0"/>
              <a:t>Alí</a:t>
            </a:r>
            <a:r>
              <a:rPr lang="cs-CZ" dirty="0" smtClean="0"/>
              <a:t> </a:t>
            </a:r>
            <a:r>
              <a:rPr lang="cs-CZ" dirty="0" err="1" smtClean="0"/>
              <a:t>Bahá’ulláh</a:t>
            </a:r>
            <a:r>
              <a:rPr lang="cs-CZ" dirty="0" smtClean="0"/>
              <a:t>,</a:t>
            </a:r>
          </a:p>
          <a:p>
            <a:r>
              <a:rPr lang="cs-CZ" dirty="0" smtClean="0"/>
              <a:t>základní myšlenka </a:t>
            </a:r>
            <a:r>
              <a:rPr lang="cs-CZ" dirty="0" err="1" smtClean="0"/>
              <a:t>baháismu</a:t>
            </a:r>
            <a:r>
              <a:rPr lang="cs-CZ" dirty="0" smtClean="0"/>
              <a:t> vychází z islámu a hlásá, že všechna náboženství jsou v podstatě totožná a že existuje jen jediný Bůh,</a:t>
            </a:r>
          </a:p>
          <a:p>
            <a:r>
              <a:rPr lang="cs-CZ" dirty="0" smtClean="0"/>
              <a:t>cílem tohoto náboženství je světový mír,</a:t>
            </a:r>
          </a:p>
          <a:p>
            <a:r>
              <a:rPr lang="cs-CZ" dirty="0" err="1" smtClean="0"/>
              <a:t>Baháismus</a:t>
            </a:r>
            <a:r>
              <a:rPr lang="cs-CZ" dirty="0" smtClean="0"/>
              <a:t> má po celém světě několik miliónů vyznavačů, jeho centrem je izraelské město Haifa.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Pro některé náboženství i sekty je typický fanatismus a fundamentalismus, který může přecházet až v extremismus (např. terorismus). Náboženská nesnášenlivost tak vede k řadě konfliktům (Severní Irsko, bývalá Jugoslávie, Palestina a Izrael)!!!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cs-CZ" dirty="0" smtClean="0"/>
              <a:t>náboženství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cs-CZ" b="1" u="sng" dirty="0" smtClean="0"/>
          </a:p>
          <a:p>
            <a:pPr lvl="0"/>
            <a:r>
              <a:rPr lang="cs-CZ" b="1" dirty="0" smtClean="0"/>
              <a:t>polyteismus – </a:t>
            </a:r>
            <a:r>
              <a:rPr lang="cs-CZ" dirty="0" smtClean="0"/>
              <a:t>uznávání více bohů a bohyň (hinduismus)</a:t>
            </a:r>
          </a:p>
          <a:p>
            <a:pPr lvl="0"/>
            <a:r>
              <a:rPr lang="cs-CZ" b="1" dirty="0" smtClean="0"/>
              <a:t>monoteismus – </a:t>
            </a:r>
            <a:r>
              <a:rPr lang="cs-CZ" dirty="0" smtClean="0"/>
              <a:t>bůh je jediný (judaismus, křesťanství, islám)</a:t>
            </a:r>
          </a:p>
          <a:p>
            <a:pPr lvl="0"/>
            <a:r>
              <a:rPr lang="cs-CZ" b="1" dirty="0" err="1" smtClean="0"/>
              <a:t>pantheismus</a:t>
            </a:r>
            <a:r>
              <a:rPr lang="cs-CZ" b="1" dirty="0" smtClean="0"/>
              <a:t> – </a:t>
            </a:r>
            <a:r>
              <a:rPr lang="cs-CZ" dirty="0" smtClean="0"/>
              <a:t>ztotožnění boha s přírodou (přírodní náboženství)</a:t>
            </a:r>
          </a:p>
          <a:p>
            <a:pPr lvl="0"/>
            <a:r>
              <a:rPr lang="cs-CZ" b="1" dirty="0" smtClean="0"/>
              <a:t>teismus – </a:t>
            </a:r>
            <a:r>
              <a:rPr lang="cs-CZ" dirty="0" smtClean="0"/>
              <a:t>víra ke stavu a ne k osobě (buddhismus)</a:t>
            </a:r>
          </a:p>
          <a:p>
            <a:pPr lvl="0"/>
            <a:r>
              <a:rPr lang="cs-CZ" b="1" dirty="0" err="1" smtClean="0"/>
              <a:t>henoteismus</a:t>
            </a:r>
            <a:r>
              <a:rPr lang="cs-CZ" b="1" dirty="0" smtClean="0"/>
              <a:t> – </a:t>
            </a:r>
            <a:r>
              <a:rPr lang="cs-CZ" dirty="0" smtClean="0"/>
              <a:t>jeden bůh má pod sebou více bohů (starověké Řecko a Řím)</a:t>
            </a:r>
          </a:p>
          <a:p>
            <a:pPr lvl="0"/>
            <a:r>
              <a:rPr lang="cs-CZ" b="1" dirty="0" smtClean="0"/>
              <a:t>deismus – </a:t>
            </a:r>
            <a:r>
              <a:rPr lang="cs-CZ" dirty="0" smtClean="0"/>
              <a:t>stvořitel stvořil svět, ale nyní už do něj nezasahuje (hinduismus)</a:t>
            </a:r>
          </a:p>
          <a:p>
            <a:pPr lvl="0"/>
            <a:r>
              <a:rPr lang="cs-CZ" b="1" dirty="0" smtClean="0"/>
              <a:t>animismus – </a:t>
            </a:r>
            <a:r>
              <a:rPr lang="cs-CZ" dirty="0" smtClean="0"/>
              <a:t>víra  duchy, duše mrtvých tu žijí s námi (přírodní náboženství)</a:t>
            </a:r>
          </a:p>
          <a:p>
            <a:pPr lvl="0"/>
            <a:r>
              <a:rPr lang="cs-CZ" b="1" dirty="0" smtClean="0"/>
              <a:t>totemismus – </a:t>
            </a:r>
            <a:r>
              <a:rPr lang="cs-CZ" dirty="0" smtClean="0"/>
              <a:t>uctívání symbolu (šamanismus – </a:t>
            </a:r>
            <a:r>
              <a:rPr lang="cs-CZ" dirty="0" err="1" smtClean="0"/>
              <a:t>woo</a:t>
            </a:r>
            <a:r>
              <a:rPr lang="cs-CZ" dirty="0" smtClean="0"/>
              <a:t>-</a:t>
            </a:r>
            <a:r>
              <a:rPr lang="cs-CZ" dirty="0" err="1" smtClean="0"/>
              <a:t>doo</a:t>
            </a:r>
            <a:r>
              <a:rPr lang="cs-CZ" dirty="0" smtClean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náboženství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Náboženstvím se může rozumět i zcela konkrétní náboženská organizace, církev, její obřady, styl života apod.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Znamená pro jedince žádoucí základní vztah vůči instanci, která jeho život naplňuje, zdokonaluje, osvobozuje a uzdravuje. 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Světová náboženství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 pojem světová náboženství jsou řazeny 4 velké náboženské systémy,</a:t>
            </a:r>
          </a:p>
          <a:p>
            <a:r>
              <a:rPr lang="cs-CZ" dirty="0" smtClean="0"/>
              <a:t>ovlivňují životy stamiliónů lidí,</a:t>
            </a:r>
          </a:p>
          <a:p>
            <a:r>
              <a:rPr lang="cs-CZ" dirty="0" smtClean="0"/>
              <a:t>patří mezi ně dva polyteistické systémy – </a:t>
            </a:r>
            <a:r>
              <a:rPr lang="cs-CZ" b="1" dirty="0" smtClean="0"/>
              <a:t>hinduismus</a:t>
            </a:r>
            <a:r>
              <a:rPr lang="cs-CZ" dirty="0" smtClean="0"/>
              <a:t> a </a:t>
            </a:r>
            <a:r>
              <a:rPr lang="cs-CZ" b="1" dirty="0" smtClean="0"/>
              <a:t>buddhismus</a:t>
            </a:r>
            <a:r>
              <a:rPr lang="cs-CZ" dirty="0" smtClean="0"/>
              <a:t> a dvě monoteistická náboženství – </a:t>
            </a:r>
            <a:r>
              <a:rPr lang="cs-CZ" b="1" dirty="0" smtClean="0"/>
              <a:t>křesťanství</a:t>
            </a:r>
            <a:r>
              <a:rPr lang="cs-CZ" dirty="0" smtClean="0"/>
              <a:t> a </a:t>
            </a:r>
            <a:r>
              <a:rPr lang="cs-CZ" b="1" dirty="0" smtClean="0"/>
              <a:t>islám</a:t>
            </a:r>
            <a:r>
              <a:rPr lang="cs-CZ" dirty="0" smtClean="0"/>
              <a:t>,</a:t>
            </a:r>
          </a:p>
          <a:p>
            <a:r>
              <a:rPr lang="cs-CZ" dirty="0" smtClean="0"/>
              <a:t>méně vyznávaná náboženství </a:t>
            </a:r>
            <a:r>
              <a:rPr lang="cs-CZ" b="1" dirty="0" smtClean="0"/>
              <a:t>judaismus</a:t>
            </a:r>
            <a:r>
              <a:rPr lang="cs-CZ" dirty="0" smtClean="0"/>
              <a:t> a </a:t>
            </a:r>
            <a:r>
              <a:rPr lang="cs-CZ" b="1" dirty="0" err="1" smtClean="0"/>
              <a:t>baháismus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r>
              <a:rPr lang="cs-CZ" dirty="0" smtClean="0"/>
              <a:t>hinduismus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>
            <a:normAutofit/>
          </a:bodyPr>
          <a:lstStyle/>
          <a:p>
            <a:r>
              <a:rPr lang="cs-CZ" dirty="0" smtClean="0"/>
              <a:t>Název pochází z perského slovního kořene </a:t>
            </a:r>
            <a:r>
              <a:rPr lang="cs-CZ" dirty="0" err="1" smtClean="0"/>
              <a:t>hindu</a:t>
            </a:r>
            <a:r>
              <a:rPr lang="cs-CZ" dirty="0" smtClean="0"/>
              <a:t>, což je název řeky Indus,</a:t>
            </a:r>
          </a:p>
          <a:p>
            <a:r>
              <a:rPr lang="cs-CZ" dirty="0" smtClean="0"/>
              <a:t>je založený na historických duchovních praktikách, které jsou součástí životního stylu,</a:t>
            </a:r>
          </a:p>
          <a:p>
            <a:pPr lvl="0"/>
            <a:r>
              <a:rPr lang="cs-CZ" dirty="0" smtClean="0"/>
              <a:t>existuje mnoho bohů a bohyň,</a:t>
            </a:r>
          </a:p>
          <a:p>
            <a:pPr lvl="0"/>
            <a:r>
              <a:rPr lang="cs-CZ" dirty="0" smtClean="0"/>
              <a:t>každý si vybírá svého boha,</a:t>
            </a:r>
          </a:p>
          <a:p>
            <a:pPr lvl="0"/>
            <a:r>
              <a:rPr lang="cs-CZ" dirty="0" smtClean="0"/>
              <a:t>posvátné zvíře – kráva a řeka Ganga.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r>
              <a:rPr lang="cs-CZ" dirty="0" smtClean="0"/>
              <a:t>hinduismus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/>
          <a:lstStyle/>
          <a:p>
            <a:r>
              <a:rPr lang="cs-CZ" dirty="0" smtClean="0"/>
              <a:t>K hinduismu se hlásí cca přes 900 milionů osob a je tím </a:t>
            </a:r>
            <a:r>
              <a:rPr lang="cs-CZ" b="1" dirty="0" smtClean="0"/>
              <a:t>třetím největším společenstvím na světě.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Hinduismus převládá mimo Indii také v Nepálu a na Mauriciu, výrazný podíl tvoří na Fidži (47%), významné menšiny najdeme v Bangladéši (9,4%), </a:t>
            </a:r>
            <a:r>
              <a:rPr lang="cs-CZ" smtClean="0"/>
              <a:t>na </a:t>
            </a:r>
            <a:r>
              <a:rPr lang="cs-CZ" dirty="0" err="1" smtClean="0"/>
              <a:t>S</a:t>
            </a:r>
            <a:r>
              <a:rPr lang="cs-CZ" smtClean="0"/>
              <a:t>rí </a:t>
            </a:r>
            <a:r>
              <a:rPr lang="cs-CZ" dirty="0" err="1" smtClean="0"/>
              <a:t>Lance</a:t>
            </a:r>
            <a:r>
              <a:rPr lang="cs-CZ" dirty="0" smtClean="0"/>
              <a:t> (9,3%), v Surinamu, Guyaně, Malajsii, Trinidadu, v Indonésii a v Jihoafrické republice. 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Hinduismus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Česku se podle posledního sčítání lidu hlásí k hinduismu 637 lidí a dalších 675 se hlásí k hnutí </a:t>
            </a:r>
            <a:r>
              <a:rPr lang="cs-CZ" dirty="0" err="1" smtClean="0"/>
              <a:t>Hare</a:t>
            </a:r>
            <a:r>
              <a:rPr lang="cs-CZ" dirty="0" smtClean="0"/>
              <a:t> Krišna, které je jeho součástí.</a:t>
            </a:r>
            <a:endParaRPr lang="cs-CZ" dirty="0"/>
          </a:p>
        </p:txBody>
      </p:sp>
      <p:pic>
        <p:nvPicPr>
          <p:cNvPr id="4" name="Obrázek 3" descr="ATK240186_154557_18088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3068960"/>
            <a:ext cx="4381500" cy="28098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hinduismu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 smtClean="0"/>
              <a:t>ZNAK ÓM</a:t>
            </a:r>
            <a:r>
              <a:rPr lang="cs-CZ" dirty="0" smtClean="0"/>
              <a:t> - znak absolutna, jednoty a moudrosti. </a:t>
            </a:r>
          </a:p>
          <a:p>
            <a:r>
              <a:rPr lang="cs-CZ" b="1" u="sng" dirty="0" smtClean="0"/>
              <a:t>HINDUISTIČNÍ BOHOVÉ</a:t>
            </a:r>
            <a:r>
              <a:rPr lang="cs-CZ" dirty="0" smtClean="0"/>
              <a:t> – 3 hlavní Bohové</a:t>
            </a:r>
          </a:p>
          <a:p>
            <a:endParaRPr lang="cs-CZ" dirty="0"/>
          </a:p>
        </p:txBody>
      </p:sp>
      <p:pic>
        <p:nvPicPr>
          <p:cNvPr id="4" name="Obrázek 3" descr="2000px-Oum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429000"/>
            <a:ext cx="2468967" cy="2596119"/>
          </a:xfrm>
          <a:prstGeom prst="rect">
            <a:avLst/>
          </a:prstGeom>
        </p:spPr>
      </p:pic>
      <p:pic>
        <p:nvPicPr>
          <p:cNvPr id="5" name="Obrázek 4" descr="a05e7a78c8015e61e05ebebfa025ce7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3068960"/>
            <a:ext cx="2308860" cy="33147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471</TotalTime>
  <Words>870</Words>
  <Application>Microsoft Office PowerPoint</Application>
  <PresentationFormat>Předvádění na obrazovce (4:3)</PresentationFormat>
  <Paragraphs>159</Paragraphs>
  <Slides>29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Bohatý</vt:lpstr>
      <vt:lpstr>Náboženství  ve světě</vt:lpstr>
      <vt:lpstr>náboženství</vt:lpstr>
      <vt:lpstr>náboženství</vt:lpstr>
      <vt:lpstr>náboženství</vt:lpstr>
      <vt:lpstr>Světová náboženství</vt:lpstr>
      <vt:lpstr>hinduismus</vt:lpstr>
      <vt:lpstr>hinduismus</vt:lpstr>
      <vt:lpstr>Hinduismus</vt:lpstr>
      <vt:lpstr>Znaky hinduismu</vt:lpstr>
      <vt:lpstr>křesťanství</vt:lpstr>
      <vt:lpstr>křesťanství</vt:lpstr>
      <vt:lpstr>Křesťané </vt:lpstr>
      <vt:lpstr>Znaky křesťanství</vt:lpstr>
      <vt:lpstr>islám</vt:lpstr>
      <vt:lpstr>islám</vt:lpstr>
      <vt:lpstr>islám</vt:lpstr>
      <vt:lpstr>Islám</vt:lpstr>
      <vt:lpstr>Znaky islámu</vt:lpstr>
      <vt:lpstr>budhismus</vt:lpstr>
      <vt:lpstr>BUDHISMUS</vt:lpstr>
      <vt:lpstr>BUDHISMUS</vt:lpstr>
      <vt:lpstr>Znaky budhismu</vt:lpstr>
      <vt:lpstr>Znaky budhismu</vt:lpstr>
      <vt:lpstr>Judaismus </vt:lpstr>
      <vt:lpstr>JUDAISMUS</vt:lpstr>
      <vt:lpstr>Znaky judaismu</vt:lpstr>
      <vt:lpstr>Znaky judaismu</vt:lpstr>
      <vt:lpstr>baháismus</vt:lpstr>
      <vt:lpstr>Snímek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Náboženství  ve světě</dc:title>
  <dc:creator>Lucie Komárková</dc:creator>
  <cp:lastModifiedBy>Lucie Komárková</cp:lastModifiedBy>
  <cp:revision>5</cp:revision>
  <dcterms:created xsi:type="dcterms:W3CDTF">2016-11-22T11:46:30Z</dcterms:created>
  <dcterms:modified xsi:type="dcterms:W3CDTF">2016-11-24T11:43:23Z</dcterms:modified>
</cp:coreProperties>
</file>