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07" d="100"/>
          <a:sy n="10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</a:t>
            </a:r>
            <a:r>
              <a:rPr lang="cs-CZ" b="1" dirty="0" smtClean="0"/>
              <a:t>podmínkách </a:t>
            </a:r>
            <a:r>
              <a:rPr lang="cs-CZ" b="1" dirty="0" smtClean="0"/>
              <a:t>volit rozdílné metody 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</a:t>
            </a:r>
            <a:r>
              <a:rPr lang="cs-CZ" dirty="0" smtClean="0"/>
              <a:t>vykonávané </a:t>
            </a:r>
            <a:r>
              <a:rPr lang="cs-CZ" dirty="0" err="1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</a:t>
            </a:r>
            <a:r>
              <a:rPr lang="cs-CZ" dirty="0" smtClean="0"/>
              <a:t>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1534</Words>
  <Application>Microsoft Office PowerPoint</Application>
  <PresentationFormat>Předvádění na obrazovce (4:3)</PresentationFormat>
  <Paragraphs>239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47</cp:revision>
  <dcterms:created xsi:type="dcterms:W3CDTF">2011-10-11T11:30:23Z</dcterms:created>
  <dcterms:modified xsi:type="dcterms:W3CDTF">2013-11-09T12:00:57Z</dcterms:modified>
</cp:coreProperties>
</file>