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F2629-4D74-4D7C-8B5C-6705170B25AF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AAF46-A6D1-485D-BC18-E94B4E2A825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842EB-C275-43D0-A08D-2CD6AE23E83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cz/url?sa=i&amp;rct=j&amp;q=&amp;esrc=s&amp;frm=1&amp;source=images&amp;cd=&amp;cad=rja&amp;docid=bMohSQVrxSCMyM&amp;tbnid=_MfQgyFgef912M:&amp;ved=0CAUQjRw&amp;url=http://www.oskole.sk/?id_cat=1&amp;clanok=4876&amp;ei=PBhUUrGnKsmqtAbi84CgDw&amp;bvm=bv.53760139,d.Yms&amp;psig=AFQjCNHuo6UeTFJxBxwnoLPPK1PdlUgp_g&amp;ust=138132933665775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d/d2/DNA_Structure+Key+Labelled.pn_NoBB_cs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echnet.idnes.cz/foto.aspx?foto1=MBB4abdbe_DNA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google.cz/url?sa=i&amp;rct=j&amp;q=&amp;esrc=s&amp;frm=1&amp;source=images&amp;cd=&amp;cad=rja&amp;docid=DUBs3HRWHzcL_M&amp;tbnid=mdG96_xr2AQBVM:&amp;ved=0CAUQjRw&amp;url=http://biochem.co/2008/08/transcription-dna-rna/&amp;ei=sy5UUp3NM4LtswbJkoCYBw&amp;psig=AFQjCNErjxsZoPVZe1z7lXR9UIkxlKRSIQ&amp;ust=1381334521252669" TargetMode="Externa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571500" y="1785938"/>
            <a:ext cx="77724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bg1"/>
                </a:solidFill>
              </a:rPr>
              <a:t/>
            </a:r>
            <a:br>
              <a:rPr lang="cs-CZ" sz="4000" dirty="0" smtClean="0">
                <a:solidFill>
                  <a:schemeClr val="bg1"/>
                </a:solidFill>
              </a:rPr>
            </a:br>
            <a:r>
              <a:rPr lang="cs-CZ" sz="4000" dirty="0" smtClean="0">
                <a:solidFill>
                  <a:schemeClr val="bg1"/>
                </a:solidFill>
              </a:rPr>
              <a:t>Nukleové kyseliny</a:t>
            </a:r>
            <a:endParaRPr lang="cs-CZ" sz="4800" dirty="0" smtClean="0">
              <a:solidFill>
                <a:schemeClr val="bg1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51520" y="836712"/>
            <a:ext cx="8892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? Co jsou to nukleové kyseliny ? 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79512" y="1340768"/>
            <a:ext cx="8866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Nukleové kyseliny jsou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makromolekulární látky,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které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uchovávají a přenášejí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zakódovanou genetickou informaci.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79512" y="2276872"/>
            <a:ext cx="9018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Nukleové kyseliny nesou kódovanou informaci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 průběh všech životních procesů.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179513" y="3933056"/>
            <a:ext cx="8964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Nukleové kyseliny jsou uloženy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buněčném jádru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(latinsky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= buněčné jádro).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51520" y="3356992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? V které části buňky se nukleové kyseliny nachází ?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23528" y="4797152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? Které typy nukleových kyselin rozeznáváme ? </a:t>
            </a:r>
          </a:p>
        </p:txBody>
      </p: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179513" y="5301208"/>
            <a:ext cx="911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Existují dva typy nukleových kyselin: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179512" y="5733256"/>
            <a:ext cx="9269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deoxyribonukleová kyselina.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179512" y="6165304"/>
            <a:ext cx="9421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RNA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ribonukleová kyselina.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2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ovéPole 21"/>
          <p:cNvSpPr txBox="1"/>
          <p:nvPr/>
        </p:nvSpPr>
        <p:spPr>
          <a:xfrm>
            <a:off x="4788024" y="6381328"/>
            <a:ext cx="435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000" b="1" dirty="0" smtClean="0">
                <a:latin typeface="Times New Roman"/>
                <a:cs typeface="Times New Roman"/>
              </a:rPr>
              <a:t>Obrázek 1.: </a:t>
            </a:r>
            <a:r>
              <a:rPr lang="cs-CZ" sz="2000" dirty="0" smtClean="0">
                <a:latin typeface="Times New Roman"/>
                <a:cs typeface="Times New Roman"/>
              </a:rPr>
              <a:t>Buněčné jádro</a:t>
            </a:r>
          </a:p>
        </p:txBody>
      </p:sp>
      <p:pic>
        <p:nvPicPr>
          <p:cNvPr id="9218" name="Picture 2" descr="http://www.oskole.sk/userfiles/image/zaida/biologia/membranove%20organely%20bunky_html_430142d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124744"/>
            <a:ext cx="5040560" cy="504056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332656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Stavba buněčného jádra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83568" y="1628800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jadérko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83568" y="2492896"/>
            <a:ext cx="3104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jaderná membrána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683567" y="3356992"/>
            <a:ext cx="2304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jaderné póry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683568" y="4221088"/>
            <a:ext cx="2096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karyoplazma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83568" y="5013176"/>
            <a:ext cx="2520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chromozomy, tvořené molekulou DNA.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23528" y="836712"/>
            <a:ext cx="8820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Charakterizujte molekulu DNA, její složení a její funkci: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79513" y="1484784"/>
            <a:ext cx="88569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Molekula DNA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nositelka genetické informace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všech buněčných organismů.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179513" y="2348880"/>
            <a:ext cx="9009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Je to 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dvouřetězcová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makromolekula,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jejímiž základními stavebními jednotkami jsou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tzv. nukleotidy.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179513" y="3284984"/>
            <a:ext cx="8964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Pořadí jednotlivých nukleotidů v řetězcích DNA tvoří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tzv. genetický kód. 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179513" y="4221088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Genetický kód představuje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„program“,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podle kterého probíhá vývoj celého organismu, včetně jeho vlastností.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179512" y="5157192"/>
            <a:ext cx="91168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Chyby v genetickém kódu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DNA (vrozené nebo uměle vyvolané) nazýváme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mutace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– jsou příčinou tělesného postižení nebo vážných chorob (např. rakoviny).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ovéPole 21"/>
          <p:cNvSpPr txBox="1"/>
          <p:nvPr/>
        </p:nvSpPr>
        <p:spPr>
          <a:xfrm>
            <a:off x="755576" y="116632"/>
            <a:ext cx="83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000" b="1" dirty="0" smtClean="0">
                <a:latin typeface="Times New Roman"/>
                <a:cs typeface="Times New Roman"/>
              </a:rPr>
              <a:t>Obrázek 2.: </a:t>
            </a:r>
            <a:r>
              <a:rPr lang="cs-CZ" sz="2000" dirty="0" smtClean="0">
                <a:latin typeface="Times New Roman"/>
                <a:cs typeface="Times New Roman"/>
              </a:rPr>
              <a:t>Struktura dvojitého řetězce DNA.</a:t>
            </a:r>
          </a:p>
        </p:txBody>
      </p:sp>
      <p:pic>
        <p:nvPicPr>
          <p:cNvPr id="26626" name="Picture 2" descr="Soubor:DNA Structure+Key+Labelled.pn NoBB c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620688"/>
            <a:ext cx="6912769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truktura DNA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51520" y="836712"/>
            <a:ext cx="8892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Charakterizujte molekulu RNA, její složení a její funkci: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79513" y="1484784"/>
            <a:ext cx="88569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Molekula RNA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je na rozdíl od DNA tvořena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pouze jedním vláknem nukleotidů,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ale může nabývat různých tvarů. 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179513" y="2348880"/>
            <a:ext cx="9009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Je složena rovněž z nukleotidů, které se však liší svým chemickým složením od nukleotidů DNA.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179513" y="3284984"/>
            <a:ext cx="8964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Hlavní funkcí RNA je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řídit v buňce syntézu bílkovin </a:t>
            </a:r>
          </a:p>
          <a:p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 aminokyselin,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ale má i další funkce.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biochem.co/wp-content/uploads/2008/08/trascription-dna-to-rn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437112"/>
            <a:ext cx="7762875" cy="187642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95536" y="6381328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000" b="1" dirty="0" smtClean="0">
                <a:latin typeface="Times New Roman"/>
                <a:cs typeface="Times New Roman"/>
              </a:rPr>
              <a:t>Obrázek 3.: </a:t>
            </a:r>
            <a:r>
              <a:rPr lang="cs-CZ" sz="2000" dirty="0" smtClean="0">
                <a:latin typeface="Times New Roman"/>
                <a:cs typeface="Times New Roman"/>
              </a:rPr>
              <a:t>Syntéza RNA podle genetického kódu na DNA.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04867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39552" y="116632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000" b="1" dirty="0" smtClean="0">
                <a:latin typeface="Times New Roman"/>
                <a:cs typeface="Times New Roman"/>
              </a:rPr>
              <a:t>Obrázek 4.: </a:t>
            </a:r>
            <a:r>
              <a:rPr lang="cs-CZ" sz="2000" dirty="0" smtClean="0">
                <a:latin typeface="Times New Roman"/>
                <a:cs typeface="Times New Roman"/>
              </a:rPr>
              <a:t>Srovnání molekul nukleových kyselin DNA a RNA.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51520" y="836712"/>
            <a:ext cx="8892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Vysvětlete vlastními slovy význam pojmu dědičnost: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79512" y="1412776"/>
            <a:ext cx="9018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Dědičnost je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přenos určitých, geneticky podmíněných vlastností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 rodičů na potomstvo. </a:t>
            </a:r>
            <a:endParaRPr lang="cs-C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179513" y="3501008"/>
            <a:ext cx="8964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Gen je určitý,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konkrétní úsek molekuly DNA,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který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kóduje určitou, konkrétní vlastnost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(např. strukturu bílkovin).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51520" y="2924944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Pokuste se definovat pojem gen: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23528" y="4437112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Uveďte faktory, které vyvolávají vznik mutací na DNA:</a:t>
            </a:r>
          </a:p>
        </p:txBody>
      </p: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179513" y="5013176"/>
            <a:ext cx="911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Chemické mutageny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(např. pesticidy, dehet, těžké kovy, benzen…).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179512" y="5589240"/>
            <a:ext cx="9269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Fyzikální mutageny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(např. UV záření, radioaktivní záření, RTG…).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179513" y="6165304"/>
            <a:ext cx="8964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Biologické mutageny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(např.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onkogenní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viry, </a:t>
            </a:r>
            <a:r>
              <a:rPr lang="cs-CZ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herpesviry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…).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179512" y="2276872"/>
            <a:ext cx="9170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Přenašeči těchto vlastností jsou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tzv. geny.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5" grpId="0"/>
      <p:bldP spid="26" grpId="0"/>
      <p:bldP spid="27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352</TotalTime>
  <Words>415</Words>
  <Application>Microsoft Office PowerPoint</Application>
  <PresentationFormat>Předvádění na obrazovce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Tok</vt:lpstr>
      <vt:lpstr> Nukleové kyseliny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Nukleové kyseliny</dc:title>
  <dc:creator>Ptacek</dc:creator>
  <cp:lastModifiedBy>Ptacek</cp:lastModifiedBy>
  <cp:revision>7</cp:revision>
  <dcterms:created xsi:type="dcterms:W3CDTF">2013-10-01T09:19:56Z</dcterms:created>
  <dcterms:modified xsi:type="dcterms:W3CDTF">2014-10-16T07:55:17Z</dcterms:modified>
</cp:coreProperties>
</file>