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71" r:id="rId3"/>
    <p:sldId id="269" r:id="rId4"/>
    <p:sldId id="270" r:id="rId5"/>
    <p:sldId id="258" r:id="rId6"/>
    <p:sldId id="257" r:id="rId7"/>
    <p:sldId id="272" r:id="rId8"/>
    <p:sldId id="266" r:id="rId9"/>
    <p:sldId id="273" r:id="rId10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11641-DE57-45AB-A442-1BFE0CA1FC49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78CF7-BE95-4627-9472-63DCB58D127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480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B503942-EA37-4B50-9400-3D9502CD50B4}" type="datetimeFigureOut">
              <a:rPr lang="cs-CZ" smtClean="0"/>
              <a:pPr/>
              <a:t>27. 9. 2017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elvet_Revolution" TargetMode="External"/><Relationship Id="rId2" Type="http://schemas.openxmlformats.org/officeDocument/2006/relationships/hyperlink" Target="http://en.wikipedia.org/wiki/Czechoslovaki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Katerina</a:t>
            </a:r>
            <a:r>
              <a:rPr lang="cs-CZ" dirty="0" smtClean="0"/>
              <a:t> </a:t>
            </a:r>
            <a:r>
              <a:rPr lang="cs-CZ" dirty="0" err="1" smtClean="0"/>
              <a:t>Lojdova</a:t>
            </a:r>
            <a:endParaRPr lang="cs-CZ" dirty="0" smtClean="0"/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Introduce</a:t>
            </a:r>
            <a:r>
              <a:rPr lang="cs-CZ" dirty="0" smtClean="0"/>
              <a:t> </a:t>
            </a:r>
            <a:r>
              <a:rPr lang="cs-CZ" dirty="0" err="1" smtClean="0"/>
              <a:t>yourself</a:t>
            </a:r>
            <a:r>
              <a:rPr lang="cs-CZ" dirty="0" smtClean="0"/>
              <a:t>: </a:t>
            </a:r>
            <a:r>
              <a:rPr lang="cs-CZ" dirty="0" err="1" smtClean="0"/>
              <a:t>where</a:t>
            </a:r>
            <a:r>
              <a:rPr lang="cs-CZ" dirty="0" smtClean="0"/>
              <a:t> 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, </a:t>
            </a:r>
            <a:r>
              <a:rPr lang="cs-CZ" dirty="0" err="1" smtClean="0"/>
              <a:t>what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study?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Why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study </a:t>
            </a:r>
            <a:r>
              <a:rPr lang="cs-CZ" dirty="0" err="1" smtClean="0"/>
              <a:t>here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Brief</a:t>
            </a:r>
            <a:r>
              <a:rPr lang="cs-CZ" dirty="0" smtClean="0"/>
              <a:t> </a:t>
            </a:r>
            <a:r>
              <a:rPr lang="cs-CZ" dirty="0" err="1" smtClean="0"/>
              <a:t>historical</a:t>
            </a:r>
            <a:r>
              <a:rPr lang="cs-CZ" dirty="0" smtClean="0"/>
              <a:t> </a:t>
            </a:r>
            <a:r>
              <a:rPr lang="cs-CZ" dirty="0" err="1" smtClean="0"/>
              <a:t>overview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1918: </a:t>
            </a:r>
            <a:r>
              <a:rPr lang="cs-CZ" dirty="0" err="1" smtClean="0"/>
              <a:t>Czechoslovakia</a:t>
            </a:r>
            <a:endParaRPr lang="cs-CZ" dirty="0"/>
          </a:p>
        </p:txBody>
      </p:sp>
      <p:pic>
        <p:nvPicPr>
          <p:cNvPr id="1026" name="Picture 2" descr="http://predseda.psytrance.cz/mapy/mapa-ceskoslovensko-hory-re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20888"/>
            <a:ext cx="8132319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 </a:t>
            </a:r>
            <a:r>
              <a:rPr lang="cs-CZ" b="1" dirty="0" err="1" smtClean="0"/>
              <a:t>Czechoslovak</a:t>
            </a:r>
            <a:r>
              <a:rPr lang="cs-CZ" b="1" dirty="0" smtClean="0"/>
              <a:t> Socialist </a:t>
            </a:r>
            <a:r>
              <a:rPr lang="cs-CZ" b="1" dirty="0" err="1" smtClean="0"/>
              <a:t>Republic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official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 </a:t>
            </a:r>
            <a:r>
              <a:rPr lang="cs-CZ" dirty="0" err="1" smtClean="0">
                <a:hlinkClick r:id="rId2" tooltip="Czechoslovakia"/>
              </a:rPr>
              <a:t>Czechoslovakia</a:t>
            </a:r>
            <a:r>
              <a:rPr lang="cs-CZ" dirty="0" smtClean="0"/>
              <a:t> </a:t>
            </a:r>
            <a:r>
              <a:rPr lang="cs-CZ" dirty="0" err="1" smtClean="0"/>
              <a:t>from</a:t>
            </a:r>
            <a:r>
              <a:rPr lang="cs-CZ" dirty="0" smtClean="0"/>
              <a:t> 1960 </a:t>
            </a:r>
            <a:r>
              <a:rPr lang="cs-CZ" dirty="0" err="1" smtClean="0"/>
              <a:t>until</a:t>
            </a:r>
            <a:r>
              <a:rPr lang="cs-CZ" dirty="0" smtClean="0"/>
              <a:t> </a:t>
            </a:r>
            <a:r>
              <a:rPr lang="cs-CZ" dirty="0" err="1" smtClean="0"/>
              <a:t>shortly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 </a:t>
            </a:r>
            <a:r>
              <a:rPr lang="cs-CZ" dirty="0" smtClean="0">
                <a:hlinkClick r:id="rId3" tooltip="Velvet Revolution"/>
              </a:rPr>
              <a:t>Velvet </a:t>
            </a:r>
            <a:r>
              <a:rPr lang="cs-CZ" dirty="0" err="1" smtClean="0">
                <a:hlinkClick r:id="rId3" tooltip="Velvet Revolution"/>
              </a:rPr>
              <a:t>Revolution</a:t>
            </a:r>
            <a:r>
              <a:rPr lang="cs-CZ" dirty="0" smtClean="0"/>
              <a:t> in 1989.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dirty="0" smtClean="0"/>
              <a:t>1993: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20482" name="Picture 2" descr="http://www.ezilon.com/maps/images/europe/Czech-physical-ma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032" y="2044887"/>
            <a:ext cx="8245424" cy="4554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facts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Compulsory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attendance</a:t>
            </a:r>
            <a:endParaRPr lang="cs-CZ" dirty="0" smtClean="0"/>
          </a:p>
          <a:p>
            <a:r>
              <a:rPr lang="cs-CZ" dirty="0" err="1" smtClean="0"/>
              <a:t>Literacy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Classification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: 1 – 5 </a:t>
            </a:r>
          </a:p>
          <a:p>
            <a:r>
              <a:rPr lang="cs-CZ" dirty="0" err="1" smtClean="0"/>
              <a:t>Preschool</a:t>
            </a:r>
            <a:r>
              <a:rPr lang="cs-CZ" dirty="0" smtClean="0"/>
              <a:t> </a:t>
            </a:r>
            <a:r>
              <a:rPr lang="cs-CZ" dirty="0" err="1" smtClean="0"/>
              <a:t>enrollment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guaranteed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in </a:t>
            </a:r>
            <a:r>
              <a:rPr lang="cs-CZ" dirty="0" err="1" smtClean="0"/>
              <a:t>their</a:t>
            </a:r>
            <a:r>
              <a:rPr lang="cs-CZ" dirty="0" smtClean="0"/>
              <a:t> last </a:t>
            </a:r>
            <a:r>
              <a:rPr lang="cs-CZ" dirty="0" err="1" smtClean="0"/>
              <a:t>year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entering</a:t>
            </a:r>
            <a:r>
              <a:rPr lang="cs-CZ" dirty="0" smtClean="0"/>
              <a:t> </a:t>
            </a:r>
            <a:r>
              <a:rPr lang="cs-CZ" dirty="0" err="1" smtClean="0"/>
              <a:t>elementary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endParaRPr lang="cs-CZ" dirty="0" smtClean="0"/>
          </a:p>
          <a:p>
            <a:r>
              <a:rPr lang="cs-CZ" dirty="0" err="1" smtClean="0"/>
              <a:t>Elementary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takes</a:t>
            </a:r>
            <a:r>
              <a:rPr lang="cs-CZ" dirty="0" smtClean="0"/>
              <a:t> 9 </a:t>
            </a:r>
            <a:r>
              <a:rPr lang="cs-CZ" dirty="0" err="1" smtClean="0"/>
              <a:t>years</a:t>
            </a:r>
            <a:r>
              <a:rPr lang="cs-CZ" dirty="0" smtClean="0"/>
              <a:t>,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ages</a:t>
            </a:r>
            <a:r>
              <a:rPr lang="cs-CZ" dirty="0" smtClean="0"/>
              <a:t> 6-15</a:t>
            </a:r>
          </a:p>
          <a:p>
            <a:r>
              <a:rPr lang="cs-CZ" dirty="0" err="1" smtClean="0"/>
              <a:t>Elementary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stages</a:t>
            </a:r>
            <a:r>
              <a:rPr lang="cs-CZ" dirty="0" smtClean="0"/>
              <a:t>: </a:t>
            </a:r>
            <a:r>
              <a:rPr lang="cs-CZ" dirty="0" err="1" smtClean="0"/>
              <a:t>primary</a:t>
            </a:r>
            <a:r>
              <a:rPr lang="cs-CZ" dirty="0" smtClean="0"/>
              <a:t> (grade 1 – 5)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secondary</a:t>
            </a:r>
            <a:r>
              <a:rPr lang="cs-CZ" dirty="0" smtClean="0"/>
              <a:t> (</a:t>
            </a:r>
            <a:r>
              <a:rPr lang="cs-CZ" dirty="0" err="1" smtClean="0"/>
              <a:t>stage</a:t>
            </a:r>
            <a:r>
              <a:rPr lang="cs-CZ" dirty="0" smtClean="0"/>
              <a:t> 6-9)</a:t>
            </a:r>
          </a:p>
          <a:p>
            <a:r>
              <a:rPr lang="cs-CZ" dirty="0" smtClean="0"/>
              <a:t>In </a:t>
            </a:r>
            <a:r>
              <a:rPr lang="cs-CZ" dirty="0" err="1" smtClean="0"/>
              <a:t>addition</a:t>
            </a:r>
            <a:r>
              <a:rPr lang="cs-CZ" dirty="0" smtClean="0"/>
              <a:t>,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option</a:t>
            </a:r>
            <a:r>
              <a:rPr lang="cs-CZ" dirty="0" smtClean="0"/>
              <a:t> to </a:t>
            </a:r>
            <a:r>
              <a:rPr lang="cs-CZ" dirty="0" err="1" smtClean="0"/>
              <a:t>apply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gymansium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concervatory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facts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Upper</a:t>
            </a:r>
            <a:r>
              <a:rPr lang="cs-CZ" dirty="0" smtClean="0"/>
              <a:t> </a:t>
            </a:r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vocational</a:t>
            </a:r>
            <a:endParaRPr lang="cs-CZ" dirty="0" smtClean="0"/>
          </a:p>
          <a:p>
            <a:r>
              <a:rPr lang="cs-CZ" dirty="0" err="1" smtClean="0"/>
              <a:t>Upper</a:t>
            </a:r>
            <a:r>
              <a:rPr lang="cs-CZ" dirty="0" smtClean="0"/>
              <a:t> </a:t>
            </a:r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takes</a:t>
            </a:r>
            <a:r>
              <a:rPr lang="cs-CZ" dirty="0" smtClean="0"/>
              <a:t> 3 – 4 </a:t>
            </a:r>
            <a:r>
              <a:rPr lang="cs-CZ" dirty="0" err="1" smtClean="0"/>
              <a:t>years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mandatory</a:t>
            </a:r>
            <a:endParaRPr lang="cs-CZ" dirty="0" smtClean="0"/>
          </a:p>
          <a:p>
            <a:r>
              <a:rPr lang="cs-CZ" dirty="0" err="1" smtClean="0"/>
              <a:t>Tertiary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: Bologna </a:t>
            </a:r>
            <a:r>
              <a:rPr lang="cs-CZ" dirty="0" err="1" smtClean="0"/>
              <a:t>process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Presentation</a:t>
            </a:r>
            <a:r>
              <a:rPr lang="cs-CZ" dirty="0" smtClean="0"/>
              <a:t> (</a:t>
            </a:r>
            <a:r>
              <a:rPr lang="cs-CZ" dirty="0" err="1" smtClean="0"/>
              <a:t>about</a:t>
            </a:r>
            <a:r>
              <a:rPr lang="cs-CZ" dirty="0" smtClean="0"/>
              <a:t> 10 </a:t>
            </a:r>
            <a:r>
              <a:rPr lang="cs-CZ" dirty="0" err="1" smtClean="0"/>
              <a:t>minutes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Comparsion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educational</a:t>
            </a:r>
            <a:r>
              <a:rPr lang="cs-CZ" sz="2800" dirty="0" smtClean="0"/>
              <a:t> </a:t>
            </a:r>
            <a:r>
              <a:rPr lang="cs-CZ" sz="2800" dirty="0" err="1" smtClean="0"/>
              <a:t>system</a:t>
            </a:r>
            <a:r>
              <a:rPr lang="cs-CZ" sz="2800" dirty="0" smtClean="0"/>
              <a:t> in </a:t>
            </a:r>
            <a:r>
              <a:rPr lang="cs-CZ" sz="2800" dirty="0" err="1" smtClean="0"/>
              <a:t>your</a:t>
            </a:r>
            <a:r>
              <a:rPr lang="cs-CZ" sz="2800" dirty="0" smtClean="0"/>
              <a:t> country and </a:t>
            </a:r>
            <a:r>
              <a:rPr lang="cs-CZ" sz="2800" dirty="0" err="1" smtClean="0"/>
              <a:t>czech</a:t>
            </a:r>
            <a:r>
              <a:rPr lang="cs-CZ" sz="2800" dirty="0" smtClean="0"/>
              <a:t> </a:t>
            </a:r>
            <a:r>
              <a:rPr lang="cs-CZ" sz="2800" dirty="0" err="1" smtClean="0"/>
              <a:t>educational</a:t>
            </a:r>
            <a:r>
              <a:rPr lang="cs-CZ" sz="2800" dirty="0" smtClean="0"/>
              <a:t> </a:t>
            </a:r>
            <a:r>
              <a:rPr lang="cs-CZ" sz="2800" dirty="0" err="1" smtClean="0"/>
              <a:t>system</a:t>
            </a:r>
            <a:r>
              <a:rPr lang="cs-CZ" sz="2800" dirty="0" smtClean="0"/>
              <a:t> in </a:t>
            </a:r>
            <a:r>
              <a:rPr lang="cs-CZ" sz="2800" dirty="0" err="1" smtClean="0"/>
              <a:t>terms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:</a:t>
            </a:r>
          </a:p>
          <a:p>
            <a:pPr>
              <a:buNone/>
            </a:pPr>
            <a:r>
              <a:rPr lang="cs-CZ" sz="2800" dirty="0" smtClean="0"/>
              <a:t>	A) ISCED</a:t>
            </a:r>
          </a:p>
          <a:p>
            <a:pPr>
              <a:buNone/>
            </a:pPr>
            <a:r>
              <a:rPr lang="cs-CZ" sz="2800" dirty="0" smtClean="0"/>
              <a:t>	B) </a:t>
            </a:r>
            <a:r>
              <a:rPr lang="cs-CZ" sz="2800" dirty="0" err="1" smtClean="0"/>
              <a:t>Goals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basic </a:t>
            </a:r>
            <a:r>
              <a:rPr lang="cs-CZ" sz="2800" dirty="0" err="1" smtClean="0"/>
              <a:t>education</a:t>
            </a:r>
            <a:endParaRPr lang="cs-CZ" sz="2800" dirty="0" smtClean="0"/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C) </a:t>
            </a:r>
            <a:r>
              <a:rPr lang="cs-CZ" sz="2800" dirty="0" err="1" smtClean="0"/>
              <a:t>Subjects</a:t>
            </a:r>
            <a:r>
              <a:rPr lang="cs-CZ" sz="2800" dirty="0" smtClean="0"/>
              <a:t> in basic </a:t>
            </a:r>
            <a:r>
              <a:rPr lang="cs-CZ" sz="2800" dirty="0" err="1" smtClean="0"/>
              <a:t>education</a:t>
            </a:r>
            <a:endParaRPr lang="cs-CZ" sz="2800" dirty="0" smtClean="0"/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D) </a:t>
            </a:r>
            <a:r>
              <a:rPr lang="cs-CZ" sz="2800" dirty="0" err="1" smtClean="0"/>
              <a:t>Key</a:t>
            </a:r>
            <a:r>
              <a:rPr lang="cs-CZ" sz="2800" dirty="0" smtClean="0"/>
              <a:t> </a:t>
            </a:r>
            <a:r>
              <a:rPr lang="cs-CZ" sz="2800" dirty="0" err="1" smtClean="0"/>
              <a:t>competencies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E) </a:t>
            </a:r>
            <a:r>
              <a:rPr lang="cs-CZ" sz="2800" dirty="0" err="1" smtClean="0"/>
              <a:t>Interesting</a:t>
            </a:r>
            <a:r>
              <a:rPr lang="cs-CZ" sz="2800" dirty="0" smtClean="0"/>
              <a:t> </a:t>
            </a:r>
            <a:r>
              <a:rPr lang="cs-CZ" sz="2800" dirty="0" err="1" smtClean="0"/>
              <a:t>facts</a:t>
            </a:r>
            <a:endParaRPr lang="cs-CZ" sz="2800" dirty="0" smtClean="0"/>
          </a:p>
          <a:p>
            <a:pPr>
              <a:buNone/>
            </a:pPr>
            <a:endParaRPr lang="cs-CZ" sz="2800" dirty="0"/>
          </a:p>
          <a:p>
            <a:pPr>
              <a:buNone/>
            </a:pPr>
            <a:r>
              <a:rPr lang="cs-CZ" sz="2800" dirty="0" err="1" smtClean="0"/>
              <a:t>Essay</a:t>
            </a:r>
            <a:r>
              <a:rPr lang="cs-CZ" sz="2800" dirty="0" smtClean="0"/>
              <a:t> on </a:t>
            </a:r>
            <a:r>
              <a:rPr lang="cs-CZ" sz="2800" dirty="0" err="1" smtClean="0"/>
              <a:t>comparsion</a:t>
            </a:r>
            <a:r>
              <a:rPr lang="cs-CZ" sz="2800" dirty="0" smtClean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educational</a:t>
            </a:r>
            <a:r>
              <a:rPr lang="cs-CZ" sz="2800" dirty="0"/>
              <a:t> </a:t>
            </a:r>
            <a:r>
              <a:rPr lang="cs-CZ" sz="2800" dirty="0" err="1"/>
              <a:t>system</a:t>
            </a:r>
            <a:r>
              <a:rPr lang="cs-CZ" sz="2800" dirty="0"/>
              <a:t> in </a:t>
            </a:r>
            <a:r>
              <a:rPr lang="cs-CZ" sz="2800" dirty="0" err="1"/>
              <a:t>your</a:t>
            </a:r>
            <a:r>
              <a:rPr lang="cs-CZ" sz="2800" dirty="0"/>
              <a:t> country and </a:t>
            </a:r>
            <a:r>
              <a:rPr lang="cs-CZ" sz="2800" dirty="0" err="1" smtClean="0"/>
              <a:t>czech</a:t>
            </a:r>
            <a:r>
              <a:rPr lang="cs-CZ" sz="2800" dirty="0" smtClean="0"/>
              <a:t> </a:t>
            </a:r>
            <a:r>
              <a:rPr lang="cs-CZ" sz="2800" dirty="0" err="1"/>
              <a:t>educational</a:t>
            </a:r>
            <a:r>
              <a:rPr lang="cs-CZ" sz="2800" dirty="0"/>
              <a:t> </a:t>
            </a:r>
            <a:r>
              <a:rPr lang="cs-CZ" sz="2800" dirty="0" err="1"/>
              <a:t>system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(</a:t>
            </a:r>
            <a:r>
              <a:rPr lang="cs-CZ" sz="2800" dirty="0" err="1" smtClean="0">
                <a:solidFill>
                  <a:srgbClr val="FF0000"/>
                </a:solidFill>
              </a:rPr>
              <a:t>if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you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have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both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courses</a:t>
            </a:r>
            <a:r>
              <a:rPr lang="cs-CZ" sz="2800" dirty="0" smtClean="0">
                <a:solidFill>
                  <a:srgbClr val="FF0000"/>
                </a:solidFill>
              </a:rPr>
              <a:t> in IS)</a:t>
            </a:r>
            <a:r>
              <a:rPr lang="cs-CZ" sz="2800" dirty="0" smtClean="0"/>
              <a:t>: 3 </a:t>
            </a:r>
            <a:r>
              <a:rPr lang="cs-CZ" sz="2800" dirty="0" err="1" smtClean="0"/>
              <a:t>pages</a:t>
            </a:r>
            <a:endParaRPr lang="cs-CZ" sz="2800" dirty="0" smtClean="0"/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33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545</TotalTime>
  <Words>165</Words>
  <Application>Microsoft Office PowerPoint</Application>
  <PresentationFormat>Předvádění na obrazovce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Century Schoolbook</vt:lpstr>
      <vt:lpstr>Wingdings</vt:lpstr>
      <vt:lpstr>Wingdings 2</vt:lpstr>
      <vt:lpstr>Arkýř</vt:lpstr>
      <vt:lpstr>Czech Educational System</vt:lpstr>
      <vt:lpstr>Introduction</vt:lpstr>
      <vt:lpstr>Brief historical overview</vt:lpstr>
      <vt:lpstr>The Czechoslovak Socialist Republic</vt:lpstr>
      <vt:lpstr>Introduction</vt:lpstr>
      <vt:lpstr>Basic facts</vt:lpstr>
      <vt:lpstr>Basic facts</vt:lpstr>
      <vt:lpstr>Presentation (about 10 minutes)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lektor</dc:creator>
  <cp:lastModifiedBy>Lojdova</cp:lastModifiedBy>
  <cp:revision>28</cp:revision>
  <dcterms:created xsi:type="dcterms:W3CDTF">2014-03-31T10:37:37Z</dcterms:created>
  <dcterms:modified xsi:type="dcterms:W3CDTF">2017-09-27T13:08:07Z</dcterms:modified>
</cp:coreProperties>
</file>