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3gQMNlwCD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Русские традиции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02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ХОЛОДНЫЕ СУПЫ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4" y="2994091"/>
            <a:ext cx="5349765" cy="38639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9" y="2994092"/>
            <a:ext cx="6282992" cy="38639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0321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Свекольник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42234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Окрошка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9346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МЯСНЫЕ БЛЮДА</a:t>
            </a:r>
            <a:endParaRPr lang="cs-CZ" dirty="0"/>
          </a:p>
        </p:txBody>
      </p:sp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61" y="3090041"/>
            <a:ext cx="5651939" cy="37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041"/>
            <a:ext cx="5690856" cy="37701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014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Шашлык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38141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Голубцы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58254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МЯСНЫЕ БЛЮДА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79228"/>
            <a:ext cx="6290442" cy="35787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9254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Котлеты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15" y="3279228"/>
            <a:ext cx="5623785" cy="357877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48376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Тефтели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097803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БЛЮДА ИЗ РЫБЫ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1834"/>
            <a:ext cx="5829300" cy="32161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86" y="3641834"/>
            <a:ext cx="5892213" cy="3216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8731" y="2664372"/>
            <a:ext cx="46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Рыбные тефтели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21517" y="2664372"/>
            <a:ext cx="557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Фаршированная рыба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6880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Блюда из теста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01"/>
            <a:ext cx="5907143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41" y="3048000"/>
            <a:ext cx="5901559" cy="381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4952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Пирог с капустой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32027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Кулебяка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9798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Блюда из теста</a:t>
            </a:r>
            <a:endParaRPr lang="cs-CZ" dirty="0"/>
          </a:p>
        </p:txBody>
      </p:sp>
      <p:pic>
        <p:nvPicPr>
          <p:cNvPr id="3074" name="Picture 2" descr="Výsledek obrázku pro пирож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270"/>
            <a:ext cx="5971555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ватруш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62" y="3517269"/>
            <a:ext cx="5270938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57432" y="2680137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Пирожки</a:t>
            </a:r>
            <a:endParaRPr lang="cs-CZ" sz="4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28186" y="2564523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Ватрушки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4197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Блюда из теста</a:t>
            </a:r>
            <a:endParaRPr lang="cs-CZ" dirty="0"/>
          </a:p>
        </p:txBody>
      </p:sp>
      <p:pic>
        <p:nvPicPr>
          <p:cNvPr id="4098" name="Picture 2" descr="Výsledek obrázku pro пель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648"/>
            <a:ext cx="6053958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62" y="3452648"/>
            <a:ext cx="5728138" cy="34053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5572" y="2396359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Пельмени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41931" y="2398261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Вареники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31622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КАШИ</a:t>
            </a:r>
            <a:endParaRPr lang="cs-CZ" dirty="0"/>
          </a:p>
        </p:txBody>
      </p:sp>
      <p:pic>
        <p:nvPicPr>
          <p:cNvPr id="6146" name="Picture 2" descr="Výsledek obrázku pro гречневая к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1116"/>
            <a:ext cx="5905027" cy="34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74" y="3421115"/>
            <a:ext cx="5155325" cy="343688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9186" y="2475186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Гречневая каша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47488" y="2475185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Пшённая каша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62543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Десертные блюда</a:t>
            </a:r>
            <a:endParaRPr lang="cs-CZ" dirty="0"/>
          </a:p>
        </p:txBody>
      </p:sp>
      <p:pic>
        <p:nvPicPr>
          <p:cNvPr id="5122" name="Picture 2" descr="Výsledek obrázku pro сыр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3821"/>
            <a:ext cx="5990897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55" y="3373821"/>
            <a:ext cx="5569145" cy="348417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0877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Сырники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72856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Блинчики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152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ВАРЕНЬЕ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8" y="3048000"/>
            <a:ext cx="5715000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38" y="3048000"/>
            <a:ext cx="5097517" cy="37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СЕМЕЙНЫЕ ТРАДИЦИИ</a:t>
            </a:r>
            <a:endParaRPr lang="cs-CZ" dirty="0"/>
          </a:p>
        </p:txBody>
      </p:sp>
      <p:pic>
        <p:nvPicPr>
          <p:cNvPr id="4" name="d3gQMNlwCD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9972" y="2032804"/>
            <a:ext cx="8198069" cy="4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71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Чаепитие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98" y="2081047"/>
            <a:ext cx="7582465" cy="47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7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9" y="2341542"/>
            <a:ext cx="1715271" cy="22053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89843" y="2907191"/>
            <a:ext cx="7447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– ДОБРЫЙ ДЕНЬ, НАТАЛЬЯ НИКОЛАЕВНА!</a:t>
            </a:r>
          </a:p>
        </p:txBody>
      </p:sp>
      <p:sp>
        <p:nvSpPr>
          <p:cNvPr id="6" name="Obdélník 5"/>
          <p:cNvSpPr/>
          <p:nvPr/>
        </p:nvSpPr>
        <p:spPr>
          <a:xfrm>
            <a:off x="1461763" y="4546892"/>
            <a:ext cx="9277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ru-RU" sz="3200" dirty="0"/>
              <a:t>– ЗДРАВСТВУЙТЕ, АЛЕКСАНДР СЕРГЕЕВИЧ!</a:t>
            </a:r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507" y="4165902"/>
            <a:ext cx="1926336" cy="239636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96424" y="911965"/>
            <a:ext cx="80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РЕЧЕВОЙ ЭТИКЕТ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459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ДАЧНЫЕ ТРАДИЦИИ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2071687"/>
            <a:ext cx="638175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ЗАСТОЛЬЕ И РУССКАЯ КУХНЯ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0"/>
            <a:ext cx="4657344" cy="3092768"/>
          </a:xfrm>
          <a:prstGeom prst="rect">
            <a:avLst/>
          </a:prstGeom>
        </p:spPr>
      </p:pic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2" y="1969008"/>
            <a:ext cx="4888992" cy="48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ЗАКУСКИ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414"/>
            <a:ext cx="5360276" cy="3389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66" y="3396593"/>
            <a:ext cx="5318235" cy="346140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99227" y="2627152"/>
            <a:ext cx="360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Оливье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749485" y="2021864"/>
            <a:ext cx="55563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ru-RU" sz="4400" dirty="0" smtClean="0"/>
              <a:t>Сельдь </a:t>
            </a:r>
            <a:r>
              <a:rPr lang="ru-RU" sz="4400" dirty="0"/>
              <a:t>под </a:t>
            </a:r>
            <a:r>
              <a:rPr lang="ru-RU" sz="4400" dirty="0" smtClean="0"/>
              <a:t>шубой</a:t>
            </a:r>
            <a:r>
              <a:rPr lang="cs-CZ" sz="4400" dirty="0" smtClean="0"/>
              <a:t>“</a:t>
            </a:r>
            <a:endParaRPr lang="ru-RU" sz="4400" dirty="0" smtClean="0"/>
          </a:p>
          <a:p>
            <a:r>
              <a:rPr lang="ru-RU" sz="4400" dirty="0" smtClean="0"/>
              <a:t>/</a:t>
            </a:r>
            <a:r>
              <a:rPr lang="cs-CZ" sz="4400" dirty="0" smtClean="0"/>
              <a:t>“</a:t>
            </a:r>
            <a:r>
              <a:rPr lang="ru-RU" sz="4400" dirty="0" smtClean="0"/>
              <a:t>Шуба</a:t>
            </a:r>
            <a:r>
              <a:rPr lang="cs-CZ" sz="4400" dirty="0" smtClean="0"/>
              <a:t>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42850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ЗАКУСКИ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538"/>
            <a:ext cx="5525438" cy="3263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9" y="3556131"/>
            <a:ext cx="5255172" cy="330186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08024" y="2649994"/>
            <a:ext cx="31694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ru-RU" sz="4400" dirty="0" smtClean="0"/>
              <a:t>Винегрет</a:t>
            </a:r>
            <a:r>
              <a:rPr lang="cs-CZ" sz="4400" dirty="0" smtClean="0"/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941909" y="2649994"/>
            <a:ext cx="5250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Студень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“/“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Холодец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72603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ЗАКУСКИ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560"/>
            <a:ext cx="5155324" cy="38834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1662" y="214275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Бутерброды со шпротами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35" y="2986689"/>
            <a:ext cx="5806966" cy="38713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278414" y="2172927"/>
            <a:ext cx="402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Бутерброды с икрой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412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БЛЮДА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3" y="3076862"/>
            <a:ext cx="5975131" cy="37811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4" y="3079593"/>
            <a:ext cx="5964621" cy="37784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516005" y="2368976"/>
            <a:ext cx="138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Щи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00906" y="2368976"/>
            <a:ext cx="1954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Борщ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20779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БЛЮДА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13755"/>
            <a:ext cx="5849007" cy="39442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90" y="2916622"/>
            <a:ext cx="5649311" cy="39413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1434" y="2222938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Рассольник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3103" y="2205869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Ух</a:t>
            </a:r>
            <a:r>
              <a:rPr lang="cs-CZ" sz="4000" dirty="0" smtClean="0"/>
              <a:t>á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3069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БЛЮДА</a:t>
            </a:r>
            <a:endParaRPr lang="cs-CZ" dirty="0"/>
          </a:p>
        </p:txBody>
      </p:sp>
      <p:pic>
        <p:nvPicPr>
          <p:cNvPr id="1026" name="Picture 2" descr="Výsledek obrázku pro соля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20" y="3087414"/>
            <a:ext cx="5655880" cy="37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7415"/>
            <a:ext cx="5594598" cy="377058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1076" y="2112579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Гречневый суп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73108" y="2106847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Солянка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9577200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142</TotalTime>
  <Words>115</Words>
  <Application>Microsoft Office PowerPoint</Application>
  <PresentationFormat>Širokoúhlá obrazovka</PresentationFormat>
  <Paragraphs>56</Paragraphs>
  <Slides>22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Berlín</vt:lpstr>
      <vt:lpstr>Русские традиции</vt:lpstr>
      <vt:lpstr>СЕМЕЙНЫЕ ТРАДИЦИИ</vt:lpstr>
      <vt:lpstr>ЗАСТОЛЬЕ И РУССКАЯ КУХНЯ</vt:lpstr>
      <vt:lpstr>ЗАКУСКИ</vt:lpstr>
      <vt:lpstr>ЗАКУСКИ</vt:lpstr>
      <vt:lpstr>ЗАКУСКИ</vt:lpstr>
      <vt:lpstr>ПЕРВЫЕ БЛЮДА</vt:lpstr>
      <vt:lpstr>ПЕРВЫЕ БЛЮДА</vt:lpstr>
      <vt:lpstr>ПЕРВЫЕ БЛЮДА</vt:lpstr>
      <vt:lpstr>ХОЛОДНЫЕ СУПЫ</vt:lpstr>
      <vt:lpstr>МЯСНЫЕ БЛЮДА</vt:lpstr>
      <vt:lpstr>МЯСНЫЕ БЛЮДА</vt:lpstr>
      <vt:lpstr>БЛЮДА ИЗ РЫБЫ</vt:lpstr>
      <vt:lpstr>Блюда из теста</vt:lpstr>
      <vt:lpstr>Блюда из теста</vt:lpstr>
      <vt:lpstr>Блюда из теста</vt:lpstr>
      <vt:lpstr>КАШИ</vt:lpstr>
      <vt:lpstr>Десертные блюда</vt:lpstr>
      <vt:lpstr>ВАРЕНЬЕ</vt:lpstr>
      <vt:lpstr>Чаепитие</vt:lpstr>
      <vt:lpstr>Prezentace aplikace PowerPoint</vt:lpstr>
      <vt:lpstr>ДАЧНЫЕ ТРАДИЦИИ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традиции</dc:title>
  <dc:creator>JANA</dc:creator>
  <cp:lastModifiedBy>JANA</cp:lastModifiedBy>
  <cp:revision>17</cp:revision>
  <dcterms:created xsi:type="dcterms:W3CDTF">2017-11-19T17:47:26Z</dcterms:created>
  <dcterms:modified xsi:type="dcterms:W3CDTF">2017-11-19T21:55:15Z</dcterms:modified>
</cp:coreProperties>
</file>