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106" d="100"/>
          <a:sy n="106" d="100"/>
        </p:scale>
        <p:origin x="-7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6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61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3123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998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5759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849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5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4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520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9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1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1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8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0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71;&#1052;&#1086;&#1080;&#1084;%20&#1089;&#1090;&#1080;&#1093;&#1072;&#1084;%20&#1082;&#1072;&#1082;%20&#1076;&#1088;&#1072;&#1075;&#1086;&#1094;&#1077;&#1085;&#1085;&#1099;&#1084;%20&#1074;&#1080;&#1085;&#1072;&#1084;,%20&#1085;&#1072;&#1089;&#1090;&#1072;&#1085;&#1077;&#1090;%20&#1089;&#1074;&#1086;&#1081;%20&#1095;&#1077;&#1088;&#1077;&#1076;&#8230;&#187;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9i-f15eoH8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3779520"/>
            <a:ext cx="7766936" cy="1466132"/>
          </a:xfrm>
        </p:spPr>
        <p:txBody>
          <a:bodyPr/>
          <a:lstStyle/>
          <a:p>
            <a:pPr algn="ctr"/>
            <a:r>
              <a:rPr lang="ru-RU" dirty="0" smtClean="0"/>
              <a:t>Марина Цветаева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549063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cs-CZ" sz="4400" smtClean="0"/>
              <a:t>1882 </a:t>
            </a:r>
            <a:r>
              <a:rPr lang="cs-CZ" sz="4400" dirty="0" smtClean="0"/>
              <a:t>– 1941  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535" y="738993"/>
            <a:ext cx="3048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Возвращение в СССР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/>
              <a:t>1939 </a:t>
            </a:r>
            <a:r>
              <a:rPr lang="ru-RU" sz="2800" dirty="0" smtClean="0"/>
              <a:t>г. – возвращение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Арест мужа и дочери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Эвакуация с сыном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1941 </a:t>
            </a:r>
            <a:r>
              <a:rPr lang="ru-RU" sz="2800" dirty="0" smtClean="0"/>
              <a:t>г. - самоубийство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360" y="2368296"/>
            <a:ext cx="363728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9456"/>
            <a:ext cx="10692384" cy="1320800"/>
          </a:xfrm>
        </p:spPr>
        <p:txBody>
          <a:bodyPr/>
          <a:lstStyle/>
          <a:p>
            <a:r>
              <a:rPr lang="ru-RU" dirty="0" smtClean="0"/>
              <a:t>Особенности произведений М. Цветаевой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7206" y="1270573"/>
            <a:ext cx="8596668" cy="388077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Эмоциональность, экспрессия, максимализм</a:t>
            </a:r>
          </a:p>
          <a:p>
            <a:r>
              <a:rPr lang="ru-RU" sz="2800" b="1" dirty="0" smtClean="0"/>
              <a:t>Антитеза</a:t>
            </a:r>
            <a:r>
              <a:rPr lang="ru-RU" sz="2800" dirty="0" smtClean="0"/>
              <a:t> – основной композиционный и стилистический приём</a:t>
            </a:r>
          </a:p>
          <a:p>
            <a:r>
              <a:rPr lang="ru-RU" sz="2800" b="1" dirty="0" smtClean="0"/>
              <a:t>Аллитерация</a:t>
            </a:r>
          </a:p>
          <a:p>
            <a:r>
              <a:rPr lang="ru-RU" sz="2800" b="1" dirty="0" smtClean="0"/>
              <a:t>Особенности синтаксиса </a:t>
            </a:r>
            <a:r>
              <a:rPr lang="ru-RU" sz="2800" dirty="0" smtClean="0"/>
              <a:t>(</a:t>
            </a:r>
            <a:r>
              <a:rPr lang="cs-CZ" sz="2800" dirty="0" smtClean="0"/>
              <a:t>„</a:t>
            </a:r>
            <a:r>
              <a:rPr lang="ru-RU" sz="2800" dirty="0" smtClean="0"/>
              <a:t>рваный стих</a:t>
            </a:r>
            <a:r>
              <a:rPr lang="cs-CZ" sz="2800" dirty="0" smtClean="0"/>
              <a:t>“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r>
              <a:rPr lang="cs-CZ" sz="2800" i="1" dirty="0" smtClean="0"/>
              <a:t>	„</a:t>
            </a:r>
            <a:r>
              <a:rPr lang="ru-RU" sz="2800" i="1" dirty="0" smtClean="0"/>
              <a:t>Я не верю стихам, которые льются.</a:t>
            </a:r>
          </a:p>
          <a:p>
            <a:pPr marL="0" indent="0">
              <a:buNone/>
            </a:pPr>
            <a:r>
              <a:rPr lang="cs-CZ" sz="2800" i="1" dirty="0" smtClean="0"/>
              <a:t>	</a:t>
            </a:r>
            <a:r>
              <a:rPr lang="ru-RU" sz="2800" i="1" dirty="0" smtClean="0"/>
              <a:t>Рвутся – да!</a:t>
            </a:r>
            <a:r>
              <a:rPr lang="cs-CZ" sz="2800" i="1" dirty="0" smtClean="0"/>
              <a:t>“</a:t>
            </a:r>
            <a:endParaRPr lang="ru-RU" sz="2800" i="1" dirty="0" smtClean="0"/>
          </a:p>
          <a:p>
            <a:r>
              <a:rPr lang="ru-RU" sz="2800" b="1" dirty="0" smtClean="0"/>
              <a:t>Пунктуация</a:t>
            </a:r>
            <a:r>
              <a:rPr lang="ru-RU" sz="2800" dirty="0" smtClean="0"/>
              <a:t> – много тире и восклицательных знаков</a:t>
            </a:r>
          </a:p>
          <a:p>
            <a:r>
              <a:rPr lang="ru-RU" sz="2800" dirty="0" smtClean="0"/>
              <a:t>Лексические и звуковые </a:t>
            </a:r>
            <a:r>
              <a:rPr lang="ru-RU" sz="2800" b="1" dirty="0" smtClean="0"/>
              <a:t>повторения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93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hlinkClick r:id="rId3" action="ppaction://hlinkfile"/>
              </a:rPr>
              <a:t>«Моим стихам как драгоценным винам, настанет свой черед…»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pic>
        <p:nvPicPr>
          <p:cNvPr id="4" name="z9i-f15eoH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88452" y="2194560"/>
            <a:ext cx="7434411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Родители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24" y="1549717"/>
            <a:ext cx="5988558" cy="44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Раннее творчество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7759530" cy="405733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„</a:t>
            </a:r>
            <a:r>
              <a:rPr lang="ru-RU" sz="3200" dirty="0" smtClean="0"/>
              <a:t>Вечерний альбом</a:t>
            </a:r>
            <a:r>
              <a:rPr lang="cs-CZ" sz="3200" dirty="0" smtClean="0"/>
              <a:t>“</a:t>
            </a:r>
            <a:r>
              <a:rPr lang="ru-RU" sz="3200" dirty="0" smtClean="0"/>
              <a:t> – </a:t>
            </a:r>
            <a:r>
              <a:rPr lang="cs-CZ" sz="3200" dirty="0" smtClean="0"/>
              <a:t>1910 </a:t>
            </a:r>
            <a:endParaRPr lang="ru-RU" sz="3200" dirty="0" smtClean="0"/>
          </a:p>
          <a:p>
            <a:r>
              <a:rPr lang="cs-CZ" sz="3200" dirty="0" smtClean="0"/>
              <a:t>„</a:t>
            </a:r>
            <a:r>
              <a:rPr lang="ru-RU" sz="3200" dirty="0" smtClean="0"/>
              <a:t>Волшебный фонарь</a:t>
            </a:r>
            <a:r>
              <a:rPr lang="cs-CZ" sz="3200" dirty="0" smtClean="0"/>
              <a:t>“ – 1912</a:t>
            </a:r>
          </a:p>
          <a:p>
            <a:r>
              <a:rPr lang="cs-CZ" sz="3200" dirty="0" smtClean="0"/>
              <a:t>„</a:t>
            </a:r>
            <a:r>
              <a:rPr lang="ru-RU" sz="3200" dirty="0" smtClean="0"/>
              <a:t>Из двух книг</a:t>
            </a:r>
            <a:r>
              <a:rPr lang="cs-CZ" sz="3200" dirty="0" smtClean="0"/>
              <a:t>“</a:t>
            </a:r>
            <a:r>
              <a:rPr lang="ru-RU" sz="3200" dirty="0" smtClean="0"/>
              <a:t> - </a:t>
            </a:r>
            <a:r>
              <a:rPr lang="cs-CZ" sz="3200" dirty="0" smtClean="0"/>
              <a:t>1913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68" y="1930400"/>
            <a:ext cx="2371534" cy="33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темы раннего творчества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Любовь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Творчество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Назначение поэта</a:t>
            </a:r>
            <a:endParaRPr lang="cs-CZ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Россия, Москва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39" y="1930400"/>
            <a:ext cx="5025581" cy="33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Поэт </a:t>
            </a:r>
            <a:r>
              <a:rPr lang="cs-CZ" dirty="0" smtClean="0"/>
              <a:t>„</a:t>
            </a:r>
            <a:r>
              <a:rPr lang="ru-RU" dirty="0" smtClean="0"/>
              <a:t>круга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3200" i="1" dirty="0" smtClean="0"/>
              <a:t>„</a:t>
            </a:r>
            <a:r>
              <a:rPr lang="ru-RU" sz="3200" i="1" dirty="0" smtClean="0"/>
              <a:t>Творчество – единственно возможное бытие поэта</a:t>
            </a:r>
            <a:r>
              <a:rPr lang="cs-CZ" sz="3200" i="1" dirty="0" smtClean="0"/>
              <a:t>“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3200" i="1" dirty="0" smtClean="0"/>
              <a:t>„</a:t>
            </a:r>
            <a:r>
              <a:rPr lang="ru-RU" sz="3200" i="1" dirty="0" smtClean="0"/>
              <a:t>Процесс создания стихов – это акт самоубийства</a:t>
            </a:r>
            <a:r>
              <a:rPr lang="cs-CZ" sz="3200" i="1" dirty="0" smtClean="0"/>
              <a:t>“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40351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Лирическое </a:t>
            </a:r>
            <a:r>
              <a:rPr lang="cs-CZ" dirty="0" smtClean="0"/>
              <a:t>„</a:t>
            </a:r>
            <a:r>
              <a:rPr lang="ru-RU" dirty="0" smtClean="0"/>
              <a:t>я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2800" i="1" dirty="0" smtClean="0"/>
              <a:t>„</a:t>
            </a:r>
            <a:r>
              <a:rPr lang="ru-RU" sz="2800" i="1" dirty="0" smtClean="0"/>
              <a:t>Кто </a:t>
            </a:r>
            <a:r>
              <a:rPr lang="ru-RU" sz="2800" i="1" dirty="0"/>
              <a:t>создан из камня, кто создан из глины,-</a:t>
            </a:r>
            <a:br>
              <a:rPr lang="ru-RU" sz="2800" i="1" dirty="0"/>
            </a:br>
            <a:r>
              <a:rPr lang="ru-RU" sz="2800" i="1" dirty="0"/>
              <a:t>А я серебрюсь и сверкаю!</a:t>
            </a:r>
            <a:br>
              <a:rPr lang="ru-RU" sz="2800" i="1" dirty="0"/>
            </a:br>
            <a:r>
              <a:rPr lang="ru-RU" sz="2800" i="1" dirty="0"/>
              <a:t>Мне дело - измена, мне имя - Марина,</a:t>
            </a:r>
            <a:br>
              <a:rPr lang="ru-RU" sz="2800" i="1" dirty="0"/>
            </a:br>
            <a:r>
              <a:rPr lang="ru-RU" sz="2800" i="1" dirty="0"/>
              <a:t>Я - бренная пена морская</a:t>
            </a:r>
            <a:r>
              <a:rPr lang="ru-RU" sz="2800" i="1" dirty="0" smtClean="0"/>
              <a:t>.</a:t>
            </a:r>
            <a:r>
              <a:rPr lang="cs-CZ" sz="2800" i="1" dirty="0" smtClean="0"/>
              <a:t>“</a:t>
            </a:r>
            <a:endParaRPr lang="cs-CZ" sz="28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29" y="3553260"/>
            <a:ext cx="4527471" cy="33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Личная жизнь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24013"/>
            <a:ext cx="8596668" cy="3880773"/>
          </a:xfrm>
        </p:spPr>
        <p:txBody>
          <a:bodyPr/>
          <a:lstStyle/>
          <a:p>
            <a:r>
              <a:rPr lang="ru-RU" sz="2800" dirty="0" smtClean="0"/>
              <a:t>Сергей Эфрон</a:t>
            </a:r>
          </a:p>
          <a:p>
            <a:r>
              <a:rPr lang="ru-RU" sz="2800" dirty="0" smtClean="0"/>
              <a:t>София </a:t>
            </a:r>
            <a:r>
              <a:rPr lang="ru-RU" sz="2800" dirty="0" err="1" smtClean="0"/>
              <a:t>Парнок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Дети:</a:t>
            </a:r>
          </a:p>
          <a:p>
            <a:pPr marL="0" indent="0">
              <a:buNone/>
            </a:pPr>
            <a:r>
              <a:rPr lang="ru-RU" sz="2800" dirty="0" smtClean="0"/>
              <a:t>Ариадна</a:t>
            </a:r>
          </a:p>
          <a:p>
            <a:pPr marL="0" indent="0">
              <a:buNone/>
            </a:pPr>
            <a:r>
              <a:rPr lang="ru-RU" sz="2800" dirty="0" smtClean="0"/>
              <a:t>Ирина</a:t>
            </a:r>
          </a:p>
          <a:p>
            <a:pPr marL="0" indent="0">
              <a:buNone/>
            </a:pPr>
            <a:r>
              <a:rPr lang="ru-RU" sz="2800" dirty="0" smtClean="0"/>
              <a:t>Георгий</a:t>
            </a:r>
          </a:p>
          <a:p>
            <a:endParaRPr lang="ru-RU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576" y="2494844"/>
            <a:ext cx="1753166" cy="2383518"/>
          </a:xfrm>
          <a:prstGeom prst="rect">
            <a:avLst/>
          </a:prstGeom>
        </p:spPr>
      </p:pic>
      <p:pic>
        <p:nvPicPr>
          <p:cNvPr id="1026" name="Picture 2" descr="Výsledek obrázku pro сергей эфр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2466847"/>
            <a:ext cx="1548133" cy="24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 до </a:t>
            </a:r>
            <a:r>
              <a:rPr lang="ru-RU" dirty="0"/>
              <a:t>э</a:t>
            </a:r>
            <a:r>
              <a:rPr lang="ru-RU" dirty="0" smtClean="0"/>
              <a:t>миграции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23254" y="1599757"/>
            <a:ext cx="8596668" cy="388077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800" dirty="0" smtClean="0"/>
              <a:t>Цикл </a:t>
            </a:r>
            <a:r>
              <a:rPr lang="cs-CZ" sz="2800" dirty="0" smtClean="0"/>
              <a:t>„</a:t>
            </a:r>
            <a:r>
              <a:rPr lang="ru-RU" sz="2800" dirty="0" smtClean="0"/>
              <a:t>Подруга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200000"/>
              </a:lnSpc>
            </a:pPr>
            <a:r>
              <a:rPr lang="ru-RU" sz="2800" dirty="0" smtClean="0"/>
              <a:t>Цикл </a:t>
            </a:r>
            <a:r>
              <a:rPr lang="cs-CZ" sz="2800" dirty="0" smtClean="0"/>
              <a:t>„</a:t>
            </a:r>
            <a:r>
              <a:rPr lang="ru-RU" sz="2800" dirty="0" smtClean="0"/>
              <a:t>Стихи о Москве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200000"/>
              </a:lnSpc>
            </a:pPr>
            <a:r>
              <a:rPr lang="ru-RU" sz="2800" dirty="0" smtClean="0"/>
              <a:t>Цикл </a:t>
            </a:r>
            <a:r>
              <a:rPr lang="cs-CZ" sz="2800" dirty="0" smtClean="0"/>
              <a:t>„</a:t>
            </a:r>
            <a:r>
              <a:rPr lang="ru-RU" sz="2800" dirty="0" smtClean="0"/>
              <a:t>Лебединый стан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200000"/>
              </a:lnSpc>
            </a:pPr>
            <a:r>
              <a:rPr lang="ru-RU" sz="2800" dirty="0" smtClean="0"/>
              <a:t>Поэмы </a:t>
            </a:r>
            <a:r>
              <a:rPr lang="cs-CZ" sz="2800" dirty="0" smtClean="0"/>
              <a:t>„</a:t>
            </a:r>
            <a:r>
              <a:rPr lang="ru-RU" sz="2800" dirty="0" smtClean="0"/>
              <a:t>Егорушка</a:t>
            </a:r>
            <a:r>
              <a:rPr lang="cs-CZ" sz="2800" dirty="0" smtClean="0"/>
              <a:t>“, „</a:t>
            </a:r>
            <a:r>
              <a:rPr lang="ru-RU" sz="2800" dirty="0" smtClean="0"/>
              <a:t>Царь-девица</a:t>
            </a:r>
            <a:r>
              <a:rPr lang="cs-CZ" sz="2800" dirty="0" smtClean="0"/>
              <a:t>“, </a:t>
            </a:r>
            <a:endParaRPr lang="ru-RU" sz="2800" dirty="0" smtClean="0"/>
          </a:p>
          <a:p>
            <a:pPr>
              <a:lnSpc>
                <a:spcPct val="200000"/>
              </a:lnSpc>
            </a:pPr>
            <a:r>
              <a:rPr lang="cs-CZ" sz="2800" dirty="0" smtClean="0"/>
              <a:t>„</a:t>
            </a:r>
            <a:r>
              <a:rPr lang="ru-RU" sz="2800" dirty="0" smtClean="0"/>
              <a:t>На красном коне</a:t>
            </a:r>
            <a:r>
              <a:rPr lang="cs-CZ" sz="2800" dirty="0" smtClean="0"/>
              <a:t>“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676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Эмиграция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80301"/>
            <a:ext cx="9649290" cy="50083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С 1922 – Берлин, Прага, Париж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В Праге написаны </a:t>
            </a:r>
            <a:r>
              <a:rPr lang="cs-CZ" sz="2800" dirty="0" smtClean="0"/>
              <a:t>„</a:t>
            </a:r>
            <a:r>
              <a:rPr lang="ru-RU" sz="2800" dirty="0" smtClean="0"/>
              <a:t>Поэма горы</a:t>
            </a:r>
            <a:r>
              <a:rPr lang="cs-CZ" sz="2800" dirty="0" smtClean="0"/>
              <a:t>“</a:t>
            </a:r>
            <a:r>
              <a:rPr lang="en-US" sz="2800" dirty="0" smtClean="0"/>
              <a:t>, </a:t>
            </a:r>
            <a:r>
              <a:rPr lang="cs-CZ" sz="2800" dirty="0" smtClean="0"/>
              <a:t>„</a:t>
            </a:r>
            <a:r>
              <a:rPr lang="ru-RU" sz="2800" dirty="0" smtClean="0"/>
              <a:t>Поэма конца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Переписка с Пастернаком, Рильке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Поэтический цикл </a:t>
            </a:r>
            <a:r>
              <a:rPr lang="cs-CZ" sz="2800" dirty="0" smtClean="0"/>
              <a:t>„</a:t>
            </a:r>
            <a:r>
              <a:rPr lang="ru-RU" sz="2800" dirty="0" smtClean="0"/>
              <a:t>Маяковскому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/>
              <a:t>П</a:t>
            </a:r>
            <a:r>
              <a:rPr lang="ru-RU" sz="2800" dirty="0" smtClean="0"/>
              <a:t>роза: </a:t>
            </a:r>
            <a:r>
              <a:rPr lang="cs-CZ" sz="2800" dirty="0" smtClean="0"/>
              <a:t>„</a:t>
            </a:r>
            <a:r>
              <a:rPr lang="ru-RU" sz="2800" dirty="0" smtClean="0"/>
              <a:t>Мой Пушкин</a:t>
            </a:r>
            <a:r>
              <a:rPr lang="cs-CZ" sz="2800" dirty="0" smtClean="0"/>
              <a:t>“, „</a:t>
            </a:r>
            <a:r>
              <a:rPr lang="ru-RU" sz="2800" dirty="0" smtClean="0"/>
              <a:t>Мать и музыка</a:t>
            </a:r>
            <a:r>
              <a:rPr lang="cs-CZ" sz="2800" dirty="0" smtClean="0"/>
              <a:t>“, „</a:t>
            </a:r>
            <a:r>
              <a:rPr lang="ru-RU" sz="2800" dirty="0" smtClean="0"/>
              <a:t>Повесть о Сонечке</a:t>
            </a:r>
            <a:r>
              <a:rPr lang="cs-CZ" sz="2800" dirty="0" smtClean="0"/>
              <a:t>“, „</a:t>
            </a:r>
            <a:r>
              <a:rPr lang="ru-RU" sz="2800" dirty="0" smtClean="0"/>
              <a:t>Дом у Старого Пимена</a:t>
            </a:r>
            <a:r>
              <a:rPr lang="cs-CZ" sz="2800" dirty="0" smtClean="0"/>
              <a:t>“, „</a:t>
            </a:r>
            <a:r>
              <a:rPr lang="ru-RU" sz="2800" dirty="0" smtClean="0"/>
              <a:t>Пленный дух</a:t>
            </a:r>
            <a:r>
              <a:rPr lang="cs-CZ" sz="2800" dirty="0" smtClean="0"/>
              <a:t>“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695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229</Words>
  <Application>Microsoft Office PowerPoint</Application>
  <PresentationFormat>Vlastní</PresentationFormat>
  <Paragraphs>52</Paragraphs>
  <Slides>12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Faseta</vt:lpstr>
      <vt:lpstr>Марина Цветаева</vt:lpstr>
      <vt:lpstr>Родители</vt:lpstr>
      <vt:lpstr>Раннее творчество</vt:lpstr>
      <vt:lpstr>Основные темы раннего творчества</vt:lpstr>
      <vt:lpstr>Поэт „круга“</vt:lpstr>
      <vt:lpstr>Лирическое „я“</vt:lpstr>
      <vt:lpstr>Личная жизнь</vt:lpstr>
      <vt:lpstr>Творчество до эмиграции</vt:lpstr>
      <vt:lpstr>Эмиграция</vt:lpstr>
      <vt:lpstr>Возвращение в СССР</vt:lpstr>
      <vt:lpstr>Особенности произведений М. Цветаевой</vt:lpstr>
      <vt:lpstr>«Моим стихам как драгоценным винам, настанет свой черед…»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Цветаева</dc:title>
  <dc:creator>JANA</dc:creator>
  <cp:lastModifiedBy>Paucova</cp:lastModifiedBy>
  <cp:revision>15</cp:revision>
  <dcterms:created xsi:type="dcterms:W3CDTF">2016-11-05T19:38:09Z</dcterms:created>
  <dcterms:modified xsi:type="dcterms:W3CDTF">2017-10-20T09:28:00Z</dcterms:modified>
</cp:coreProperties>
</file>