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BE9D-08D8-41B5-B015-AFA5A12E4313}" type="datetimeFigureOut">
              <a:rPr lang="cs-CZ" smtClean="0"/>
              <a:pPr/>
              <a:t>02.10.2017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5D282-A5A4-406D-BD2E-93F911E164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0%D0%B3%D0%B0%D0%B4%D0%B0%D0%BD%D1%81%D0%BA%D0%B0%D1%8F_%D0%BE%D0%B1%D0%BB%D0%B0%D1%81%D1%82%D1%8C" TargetMode="External"/><Relationship Id="rId3" Type="http://schemas.openxmlformats.org/officeDocument/2006/relationships/hyperlink" Target="https://ru.wikipedia.org/wiki/%D0%A0%D0%B5%D1%81%D0%BF%D1%83%D0%B1%D0%BB%D0%B8%D0%BA%D0%B0_%D0%A1%D0%B0%D1%85%D0%B0_(%D0%AF%D0%BA%D1%83%D1%82%D0%B8%D1%8F)" TargetMode="External"/><Relationship Id="rId7" Type="http://schemas.openxmlformats.org/officeDocument/2006/relationships/hyperlink" Target="https://ru.wikipedia.org/wiki/%D0%90%D0%BC%D1%83%D1%80%D1%81%D0%BA%D0%B0%D1%8F_%D0%BE%D0%B1%D0%BB%D0%B0%D1%81%D1%82%D1%8C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5%D0%B0%D0%B1%D0%B0%D1%80%D0%BE%D0%B2%D1%81%D0%BA%D0%B8%D0%B9_%D0%BA%D1%80%D0%B0%D0%B9" TargetMode="External"/><Relationship Id="rId11" Type="http://schemas.openxmlformats.org/officeDocument/2006/relationships/hyperlink" Target="https://ru.wikipedia.org/wiki/%D0%A7%D1%83%D0%BA%D0%BE%D1%82%D1%81%D0%BA%D0%B8%D0%B9_%D0%B0%D0%B2%D1%82%D0%BE%D0%BD%D0%BE%D0%BC%D0%BD%D1%8B%D0%B9_%D0%BE%D0%BA%D1%80%D1%83%D0%B3" TargetMode="External"/><Relationship Id="rId5" Type="http://schemas.openxmlformats.org/officeDocument/2006/relationships/hyperlink" Target="https://ru.wikipedia.org/wiki/%D0%9F%D1%80%D0%B8%D0%BC%D0%BE%D1%80%D1%81%D0%BA%D0%B8%D0%B9_%D0%BA%D1%80%D0%B0%D0%B9" TargetMode="External"/><Relationship Id="rId10" Type="http://schemas.openxmlformats.org/officeDocument/2006/relationships/hyperlink" Target="https://ru.wikipedia.org/wiki/%D0%95%D0%B2%D1%80%D0%B5%D0%B9%D1%81%D0%BA%D0%B0%D1%8F_%D0%B0%D0%B2%D1%82%D0%BE%D0%BD%D0%BE%D0%BC%D0%BD%D0%B0%D1%8F_%D0%BE%D0%B1%D0%BB%D0%B0%D1%81%D1%82%D1%8C" TargetMode="External"/><Relationship Id="rId4" Type="http://schemas.openxmlformats.org/officeDocument/2006/relationships/hyperlink" Target="https://ru.wikipedia.org/wiki/%D0%9A%D0%B0%D0%BC%D1%87%D0%B0%D1%82%D1%81%D0%BA%D0%B8%D0%B9_%D0%BA%D1%80%D0%B0%D0%B9" TargetMode="External"/><Relationship Id="rId9" Type="http://schemas.openxmlformats.org/officeDocument/2006/relationships/hyperlink" Target="https://ru.wikipedia.org/wiki/%D0%A1%D0%B0%D1%85%D0%B0%D0%BB%D0%B8%D0%BD%D1%81%D0%BA%D0%B0%D1%8F_%D0%BE%D0%B1%D0%BB%D0%B0%D1%81%D1%82%D1%8C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D%D0%B5%D0%BD%D0%B5%D1%86%D0%BA%D0%B8%D0%B9_%D0%B0%D0%B2%D1%82%D0%BE%D0%BD%D0%BE%D0%BC%D0%BD%D1%8B%D0%B9_%D0%BE%D0%BA%D1%80%D1%83%D0%B3" TargetMode="External"/><Relationship Id="rId3" Type="http://schemas.openxmlformats.org/officeDocument/2006/relationships/hyperlink" Target="https://ru.wikipedia.org/wiki/%D0%A0%D0%B5%D1%81%D0%BF%D1%83%D0%B1%D0%BB%D0%B8%D0%BA%D0%B0_%D0%9A%D0%B0%D1%80%D0%B5%D0%BB%D0%B8%D1%8F" TargetMode="External"/><Relationship Id="rId7" Type="http://schemas.openxmlformats.org/officeDocument/2006/relationships/hyperlink" Target="https://ru.wikipedia.org/wiki/%D0%9C%D1%83%D1%80%D0%BC%D0%B0%D0%BD%D1%81%D0%BA%D0%B0%D1%8F_%D0%BE%D0%B1%D0%BB%D0%B0%D1%81%D1%82%D1%8C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2%D0%BE%D0%BB%D0%BE%D0%B3%D0%BE%D0%B4%D1%81%D0%BA%D0%B0%D1%8F_%D0%BE%D0%B1%D0%BB%D0%B0%D1%81%D1%82%D1%8C" TargetMode="External"/><Relationship Id="rId5" Type="http://schemas.openxmlformats.org/officeDocument/2006/relationships/hyperlink" Target="https://ru.wikipedia.org/wiki/%D0%90%D1%80%D1%85%D0%B0%D0%BD%D0%B3%D0%B5%D0%BB%D1%8C%D1%81%D0%BA%D0%B0%D1%8F_%D0%BE%D0%B1%D0%BB%D0%B0%D1%81%D1%82%D1%8C" TargetMode="External"/><Relationship Id="rId4" Type="http://schemas.openxmlformats.org/officeDocument/2006/relationships/hyperlink" Target="https://ru.wikipedia.org/wiki/%D0%A0%D0%B5%D1%81%D0%BF%D1%83%D0%B1%D0%BB%D0%B8%D0%BA%D0%B0_%D0%9A%D0%BE%D0%BC%D0%B8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0%D0%B5%D1%81%D0%BF%D1%83%D0%B1%D0%BB%D0%B8%D0%BA%D0%B0_%D0%A1%D0%B5%D0%B2%D0%B5%D1%80%D0%BD%D0%B0%D1%8F_%D0%9E%D1%81%D0%B5%D1%82%D0%B8%D1%8F_%E2%80%94_%D0%90%D0%BB%D0%B0%D0%BD%D0%B8%D1%8F" TargetMode="External"/><Relationship Id="rId3" Type="http://schemas.openxmlformats.org/officeDocument/2006/relationships/hyperlink" Target="https://ru.wikipedia.org/wiki/%D0%A0%D0%B5%D1%81%D0%BF%D1%83%D0%B1%D0%BB%D0%B8%D0%BA%D0%B0_%D0%90%D0%B4%D1%8B%D0%B3%D0%B5%D1%8F" TargetMode="External"/><Relationship Id="rId7" Type="http://schemas.openxmlformats.org/officeDocument/2006/relationships/hyperlink" Target="https://ru.wikipedia.org/wiki/%D0%9A%D0%B0%D1%80%D0%B0%D1%87%D0%B0%D0%B5%D0%B2%D0%BE-%D0%A7%D0%B5%D1%80%D0%BA%D0%B5%D1%81%D1%81%D0%BA%D0%B0%D1%8F_%D0%A0%D0%B5%D1%81%D0%BF%D1%83%D0%B1%D0%BB%D0%B8%D0%BA%D0%B0" TargetMode="External"/><Relationship Id="rId12" Type="http://schemas.openxmlformats.org/officeDocument/2006/relationships/hyperlink" Target="https://ru.wikipedia.org/wiki/%D0%A0%D0%BE%D1%81%D1%82%D0%BE%D0%B2%D1%81%D0%BA%D0%B0%D1%8F_%D0%BE%D0%B1%D0%BB%D0%B0%D1%81%D1%82%D1%8C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0%D0%B1%D0%B0%D1%80%D0%B4%D0%B8%D0%BD%D0%BE-%D0%91%D0%B0%D0%BB%D0%BA%D0%B0%D1%80%D1%81%D0%BA%D0%B0%D1%8F_%D0%A0%D0%B5%D1%81%D0%BF%D1%83%D0%B1%D0%BB%D0%B8%D0%BA%D0%B0" TargetMode="External"/><Relationship Id="rId11" Type="http://schemas.openxmlformats.org/officeDocument/2006/relationships/hyperlink" Target="https://ru.wikipedia.org/wiki/%D0%A1%D1%82%D0%B0%D0%B2%D1%80%D0%BE%D0%BF%D0%BE%D0%BB%D1%8C%D1%81%D0%BA%D0%B8%D0%B9_%D0%BA%D1%80%D0%B0%D0%B9" TargetMode="External"/><Relationship Id="rId5" Type="http://schemas.openxmlformats.org/officeDocument/2006/relationships/hyperlink" Target="https://ru.wikipedia.org/wiki/%D0%A0%D0%B5%D1%81%D0%BF%D1%83%D0%B1%D0%BB%D0%B8%D0%BA%D0%B0_%D0%98%D0%BD%D0%B3%D1%83%D1%88%D0%B5%D1%82%D0%B8%D1%8F" TargetMode="External"/><Relationship Id="rId10" Type="http://schemas.openxmlformats.org/officeDocument/2006/relationships/hyperlink" Target="https://ru.wikipedia.org/wiki/%D0%9A%D1%80%D0%B0%D1%81%D0%BD%D0%BE%D0%B4%D0%B0%D1%80%D1%81%D0%BA%D0%B8%D0%B9_%D0%BA%D1%80%D0%B0%D0%B9" TargetMode="External"/><Relationship Id="rId4" Type="http://schemas.openxmlformats.org/officeDocument/2006/relationships/hyperlink" Target="https://ru.wikipedia.org/wiki/%D0%A0%D0%B5%D1%81%D0%BF%D1%83%D0%B1%D0%BB%D0%B8%D0%BA%D0%B0_%D0%94%D0%B0%D0%B3%D0%B5%D1%81%D1%82%D0%B0%D0%BD" TargetMode="External"/><Relationship Id="rId9" Type="http://schemas.openxmlformats.org/officeDocument/2006/relationships/hyperlink" Target="https://ru.wikipedia.org/wiki/%D0%A7%D0%B5%D1%87%D0%B5%D0%BD%D1%81%D0%BA%D0%B0%D1%8F_%D0%A0%D0%B5%D1%81%D0%BF%D1%83%D0%B1%D0%BB%D0%B8%D0%BA%D0%B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0%B5%D0%BD%D0%B8%D0%BD%D0%B3%D1%80%D0%B0%D0%B4%D1%81%D0%BA%D0%B0%D1%8F_%D0%BE%D0%B1%D0%BB%D0%B0%D1%81%D1%82%D1%8C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0%B0%D0%BD%D0%BA%D1%82-%D0%9F%D0%B5%D1%82%D0%B5%D1%80%D0%B1%D1%83%D1%80%D0%B3" TargetMode="External"/><Relationship Id="rId5" Type="http://schemas.openxmlformats.org/officeDocument/2006/relationships/hyperlink" Target="https://ru.wikipedia.org/wiki/%D0%9F%D1%81%D0%BA%D0%BE%D0%B2%D1%81%D0%BA%D0%B0%D1%8F_%D0%BE%D0%B1%D0%BB%D0%B0%D1%81%D1%82%D1%8C" TargetMode="External"/><Relationship Id="rId4" Type="http://schemas.openxmlformats.org/officeDocument/2006/relationships/hyperlink" Target="https://ru.wikipedia.org/wiki/%D0%9D%D0%BE%D0%B2%D0%B3%D0%BE%D1%80%D0%BE%D0%B4%D1%81%D0%BA%D0%B0%D1%8F_%D0%BE%D0%B1%D0%BB%D0%B0%D1%81%D1%82%D1%8C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0%D1%80%D0%B0%D1%82%D0%BE%D0%B2%D1%81%D0%BA%D0%B0%D1%8F_%D0%BE%D0%B1%D0%BB%D0%B0%D1%81%D1%82%D1%8C" TargetMode="External"/><Relationship Id="rId3" Type="http://schemas.openxmlformats.org/officeDocument/2006/relationships/hyperlink" Target="https://ru.wikipedia.org/wiki/%D0%A0%D0%B5%D1%81%D0%BF%D1%83%D0%B1%D0%BB%D0%B8%D0%BA%D0%B0_%D0%A2%D0%B0%D1%82%D0%B0%D1%80%D1%81%D1%82%D0%B0%D0%BD" TargetMode="External"/><Relationship Id="rId7" Type="http://schemas.openxmlformats.org/officeDocument/2006/relationships/hyperlink" Target="https://ru.wikipedia.org/wiki/%D0%A1%D0%B0%D0%BC%D0%B0%D1%80%D1%81%D0%BA%D0%B0%D1%8F_%D0%BE%D0%B1%D0%BB%D0%B0%D1%81%D1%82%D1%8C" TargetMode="External"/><Relationship Id="rId2" Type="http://schemas.openxmlformats.org/officeDocument/2006/relationships/hyperlink" Target="https://ru.wikipedia.org/wiki/%D0%A0%D0%B5%D1%81%D0%BF%D1%83%D0%B1%D0%BB%D0%B8%D0%BA%D0%B0_%D0%9A%D0%B0%D0%BB%D0%BC%D1%8B%D0%BA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F%D0%B5%D0%BD%D0%B7%D0%B5%D0%BD%D1%81%D0%BA%D0%B0%D1%8F_%D0%BE%D0%B1%D0%BB%D0%B0%D1%81%D1%82%D1%8C" TargetMode="External"/><Relationship Id="rId5" Type="http://schemas.openxmlformats.org/officeDocument/2006/relationships/hyperlink" Target="https://ru.wikipedia.org/wiki/%D0%92%D0%BE%D0%BB%D0%B3%D0%BE%D0%B3%D1%80%D0%B0%D0%B4%D1%81%D0%BA%D0%B0%D1%8F_%D0%BE%D0%B1%D0%BB%D0%B0%D1%81%D1%82%D1%8C" TargetMode="External"/><Relationship Id="rId10" Type="http://schemas.openxmlformats.org/officeDocument/2006/relationships/image" Target="../media/image11.png"/><Relationship Id="rId4" Type="http://schemas.openxmlformats.org/officeDocument/2006/relationships/hyperlink" Target="https://ru.wikipedia.org/wiki/%D0%90%D1%81%D1%82%D1%80%D0%B0%D1%85%D0%B0%D0%BD%D1%81%D0%BA%D0%B0%D1%8F_%D0%BE%D0%B1%D0%BB%D0%B0%D1%81%D1%82%D1%8C" TargetMode="External"/><Relationship Id="rId9" Type="http://schemas.openxmlformats.org/officeDocument/2006/relationships/hyperlink" Target="https://ru.wikipedia.org/wiki/%D0%A3%D0%BB%D1%8C%D1%8F%D0%BD%D0%BE%D0%B2%D1%81%D0%BA%D0%B0%D1%8F_%D0%BE%D0%B1%D0%BB%D0%B0%D1%81%D1%82%D1%8C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2%D0%B5%D1%80%D0%B4%D0%BB%D0%BE%D0%B2%D1%81%D0%BA%D0%B0%D1%8F_%D0%BE%D0%B1%D0%BB%D0%B0%D1%81%D1%82%D1%8C" TargetMode="External"/><Relationship Id="rId3" Type="http://schemas.openxmlformats.org/officeDocument/2006/relationships/hyperlink" Target="https://ru.wikipedia.org/wiki/%D0%A0%D0%B5%D1%81%D0%BF%D1%83%D0%B1%D0%BB%D0%B8%D0%BA%D0%B0_%D0%91%D0%B0%D1%88%D0%BA%D0%BE%D1%80%D1%82%D0%BE%D1%81%D1%82%D0%B0%D0%BD" TargetMode="External"/><Relationship Id="rId7" Type="http://schemas.openxmlformats.org/officeDocument/2006/relationships/hyperlink" Target="https://ru.wikipedia.org/wiki/%D0%9E%D1%80%D0%B5%D0%BD%D0%B1%D1%83%D1%80%D0%B3%D1%81%D0%BA%D0%B0%D1%8F_%D0%BE%D0%B1%D0%BB%D0%B0%D1%81%D1%82%D1%8C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1%83%D1%80%D0%B3%D0%B0%D0%BD%D1%81%D0%BA%D0%B0%D1%8F_%D0%BE%D0%B1%D0%BB%D0%B0%D1%81%D1%82%D1%8C" TargetMode="External"/><Relationship Id="rId5" Type="http://schemas.openxmlformats.org/officeDocument/2006/relationships/hyperlink" Target="https://ru.wikipedia.org/wiki/%D0%9F%D0%B5%D1%80%D0%BC%D1%81%D0%BA%D0%B8%D0%B9_%D0%BA%D1%80%D0%B0%D0%B9" TargetMode="External"/><Relationship Id="rId4" Type="http://schemas.openxmlformats.org/officeDocument/2006/relationships/hyperlink" Target="https://ru.wikipedia.org/wiki/%D0%A0%D0%B5%D1%81%D0%BF%D1%83%D0%B1%D0%BB%D0%B8%D0%BA%D0%B0_%D0%A3%D0%B4%D0%BC%D1%83%D1%80%D1%82%D0%B8%D1%8F" TargetMode="External"/><Relationship Id="rId9" Type="http://schemas.openxmlformats.org/officeDocument/2006/relationships/hyperlink" Target="https://ru.wikipedia.org/wiki/%D0%A7%D0%B5%D0%BB%D1%8F%D0%B1%D0%B8%D0%BD%D1%81%D0%BA%D0%B0%D1%8F_%D0%BE%D0%B1%D0%BB%D0%B0%D1%81%D1%82%D1%8C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5%D1%81%D0%BF%D1%83%D0%B1%D0%BB%D0%B8%D0%BA%D0%B0_%D0%9C%D0%B0%D1%80%D0%B8%D0%B9_%D0%AD%D0%BB" TargetMode="External"/><Relationship Id="rId7" Type="http://schemas.openxmlformats.org/officeDocument/2006/relationships/hyperlink" Target="https://ru.wikipedia.org/wiki/%D0%9D%D0%B8%D0%B6%D0%B5%D0%B3%D0%BE%D1%80%D0%BE%D0%B4%D1%81%D0%BA%D0%B0%D1%8F_%D0%BE%D0%B1%D0%BB%D0%B0%D1%81%D1%82%D1%8C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8%D1%80%D0%BE%D0%B2%D1%81%D0%BA%D0%B0%D1%8F_%D0%BE%D0%B1%D0%BB%D0%B0%D1%81%D1%82%D1%8C" TargetMode="External"/><Relationship Id="rId5" Type="http://schemas.openxmlformats.org/officeDocument/2006/relationships/hyperlink" Target="https://ru.wikipedia.org/wiki/%D0%A7%D1%83%D0%B2%D0%B0%D1%88%D1%81%D0%BA%D0%B0%D1%8F_%D0%A0%D0%B5%D1%81%D0%BF%D1%83%D0%B1%D0%BB%D0%B8%D0%BA%D0%B0" TargetMode="External"/><Relationship Id="rId4" Type="http://schemas.openxmlformats.org/officeDocument/2006/relationships/hyperlink" Target="https://ru.wikipedia.org/wiki/%D0%A0%D0%B5%D1%81%D0%BF%D1%83%D0%B1%D0%BB%D0%B8%D0%BA%D0%B0_%D0%9C%D0%BE%D1%80%D0%B4%D0%BE%D0%B2%D0%B8%D1%8F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2%D0%BE%D0%BC%D1%81%D0%BA%D0%B0%D1%8F_%D0%BE%D0%B1%D0%BB%D0%B0%D1%81%D1%82%D1%8C" TargetMode="External"/><Relationship Id="rId3" Type="http://schemas.openxmlformats.org/officeDocument/2006/relationships/hyperlink" Target="https://ru.wikipedia.org/wiki/%D0%A0%D0%B5%D1%81%D0%BF%D1%83%D0%B1%D0%BB%D0%B8%D0%BA%D0%B0_%D0%90%D0%BB%D1%82%D0%B0%D0%B9" TargetMode="External"/><Relationship Id="rId7" Type="http://schemas.openxmlformats.org/officeDocument/2006/relationships/hyperlink" Target="https://ru.wikipedia.org/wiki/%D0%9E%D0%BC%D1%81%D0%BA%D0%B0%D1%8F_%D0%BE%D0%B1%D0%BB%D0%B0%D1%81%D1%82%D1%8C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D%D0%BE%D0%B2%D0%BE%D1%81%D0%B8%D0%B1%D0%B8%D1%80%D1%81%D0%BA%D0%B0%D1%8F_%D0%BE%D0%B1%D0%BB%D0%B0%D1%81%D1%82%D1%8C" TargetMode="External"/><Relationship Id="rId11" Type="http://schemas.openxmlformats.org/officeDocument/2006/relationships/hyperlink" Target="https://ru.wikipedia.org/wiki/%D0%AF%D0%BC%D0%B0%D0%BB%D0%BE-%D0%9D%D0%B5%D0%BD%D0%B5%D1%86%D0%BA%D0%B8%D0%B9_%D0%B0%D0%B2%D1%82%D0%BE%D0%BD%D0%BE%D0%BC%D0%BD%D1%8B%D0%B9_%D0%BE%D0%BA%D1%80%D1%83%D0%B3" TargetMode="External"/><Relationship Id="rId5" Type="http://schemas.openxmlformats.org/officeDocument/2006/relationships/hyperlink" Target="https://ru.wikipedia.org/wiki/%D0%9A%D0%B5%D0%BC%D0%B5%D1%80%D0%BE%D0%B2%D1%81%D0%BA%D0%B0%D1%8F_%D0%BE%D0%B1%D0%BB%D0%B0%D1%81%D1%82%D1%8C" TargetMode="External"/><Relationship Id="rId10" Type="http://schemas.openxmlformats.org/officeDocument/2006/relationships/hyperlink" Target="https://ru.wikipedia.org/wiki/%D0%A5%D0%B0%D0%BD%D1%82%D1%8B-%D0%9C%D0%B0%D0%BD%D1%81%D0%B8%D0%B9%D1%81%D0%BA%D0%B8%D0%B9_%D0%B0%D0%B2%D1%82%D0%BE%D0%BD%D0%BE%D0%BC%D0%BD%D1%8B%D0%B9_%D0%BE%D0%BA%D1%80%D1%83%D0%B3" TargetMode="External"/><Relationship Id="rId4" Type="http://schemas.openxmlformats.org/officeDocument/2006/relationships/hyperlink" Target="https://ru.wikipedia.org/wiki/%D0%90%D0%BB%D1%82%D0%B0%D0%B9%D1%81%D0%BA%D0%B8%D0%B9_%D0%BA%D1%80%D0%B0%D0%B9" TargetMode="External"/><Relationship Id="rId9" Type="http://schemas.openxmlformats.org/officeDocument/2006/relationships/hyperlink" Target="https://ru.wikipedia.org/wiki/%D0%A2%D1%8E%D0%BC%D0%B5%D0%BD%D1%81%D0%BA%D0%B0%D1%8F_%D0%BE%D0%B1%D0%BB%D0%B0%D1%81%D1%82%D1%8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0%D0%BB%D0%B8%D0%BD%D0%B8%D0%BD%D0%B3%D1%80%D0%B0%D0%B4%D1%81%D0%BA%D0%B0%D1%8F_%D0%BE%D0%B1%D0%BB%D0%B0%D1%81%D1%82%D1%8C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C%D0%BE%D1%81%D0%BA%D0%BE%D0%B2%D1%81%D0%BA%D0%B0%D1%8F_%D0%BE%D0%B1%D0%BB%D0%B0%D1%81%D1%82%D1%8C" TargetMode="External"/><Relationship Id="rId13" Type="http://schemas.openxmlformats.org/officeDocument/2006/relationships/hyperlink" Target="https://ru.wikipedia.org/wiki/%D0%A2%D1%83%D0%BB%D1%8C%D1%81%D0%BA%D0%B0%D1%8F_%D0%BE%D0%B1%D0%BB%D0%B0%D1%81%D1%82%D1%8C" TargetMode="External"/><Relationship Id="rId3" Type="http://schemas.openxmlformats.org/officeDocument/2006/relationships/hyperlink" Target="https://ru.wikipedia.org/wiki/%D0%91%D1%80%D1%8F%D0%BD%D1%81%D0%BA%D0%B0%D1%8F_%D0%BE%D0%B1%D0%BB%D0%B0%D1%81%D1%82%D1%8C" TargetMode="External"/><Relationship Id="rId7" Type="http://schemas.openxmlformats.org/officeDocument/2006/relationships/hyperlink" Target="https://ru.wikipedia.org/wiki/%D0%9A%D0%BE%D1%81%D1%82%D1%80%D0%BE%D0%BC%D1%81%D0%BA%D0%B0%D1%8F_%D0%BE%D0%B1%D0%BB%D0%B0%D1%81%D1%82%D1%8C" TargetMode="External"/><Relationship Id="rId12" Type="http://schemas.openxmlformats.org/officeDocument/2006/relationships/hyperlink" Target="https://ru.wikipedia.org/wiki/%D0%A2%D0%B2%D0%B5%D1%80%D1%81%D0%BA%D0%B0%D1%8F_%D0%BE%D0%B1%D0%BB%D0%B0%D1%81%D1%82%D1%8C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A%D0%B0%D0%BB%D1%83%D0%B6%D1%81%D0%BA%D0%B0%D1%8F_%D0%BE%D0%B1%D0%BB%D0%B0%D1%81%D1%82%D1%8C" TargetMode="External"/><Relationship Id="rId11" Type="http://schemas.openxmlformats.org/officeDocument/2006/relationships/hyperlink" Target="https://ru.wikipedia.org/wiki/%D0%A1%D0%BC%D0%BE%D0%BB%D0%B5%D0%BD%D1%81%D0%BA%D0%B0%D1%8F_%D0%BE%D0%B1%D0%BB%D0%B0%D1%81%D1%82%D1%8C" TargetMode="External"/><Relationship Id="rId5" Type="http://schemas.openxmlformats.org/officeDocument/2006/relationships/hyperlink" Target="https://ru.wikipedia.org/wiki/%D0%98%D0%B2%D0%B0%D0%BD%D0%BE%D0%B2%D1%81%D0%BA%D0%B0%D1%8F_%D0%BE%D0%B1%D0%BB%D0%B0%D1%81%D1%82%D1%8C" TargetMode="External"/><Relationship Id="rId15" Type="http://schemas.openxmlformats.org/officeDocument/2006/relationships/hyperlink" Target="https://ru.wikipedia.org/wiki/%D0%9C%D0%BE%D1%81%D0%BA%D0%B2%D0%B0" TargetMode="External"/><Relationship Id="rId10" Type="http://schemas.openxmlformats.org/officeDocument/2006/relationships/hyperlink" Target="https://ru.wikipedia.org/wiki/%D0%A0%D1%8F%D0%B7%D0%B0%D0%BD%D1%81%D0%BA%D0%B0%D1%8F_%D0%BE%D0%B1%D0%BB%D0%B0%D1%81%D1%82%D1%8C" TargetMode="External"/><Relationship Id="rId4" Type="http://schemas.openxmlformats.org/officeDocument/2006/relationships/hyperlink" Target="https://ru.wikipedia.org/wiki/%D0%92%D0%BB%D0%B0%D0%B4%D0%B8%D0%BC%D0%B8%D1%80%D1%81%D0%BA%D0%B0%D1%8F_%D0%BE%D0%B1%D0%BB%D0%B0%D1%81%D1%82%D1%8C" TargetMode="External"/><Relationship Id="rId9" Type="http://schemas.openxmlformats.org/officeDocument/2006/relationships/hyperlink" Target="https://ru.wikipedia.org/wiki/%D0%9E%D1%80%D0%BB%D0%BE%D0%B2%D1%81%D0%BA%D0%B0%D1%8F_%D0%BE%D0%B1%D0%BB%D0%B0%D1%81%D1%82%D1%8C" TargetMode="External"/><Relationship Id="rId14" Type="http://schemas.openxmlformats.org/officeDocument/2006/relationships/hyperlink" Target="https://ru.wikipedia.org/wiki/%D0%AF%D1%80%D0%BE%D1%81%D0%BB%D0%B0%D0%B2%D1%81%D0%BA%D0%B0%D1%8F_%D0%BE%D0%B1%D0%BB%D0%B0%D1%81%D1%82%D1%8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5%D0%BB%D0%B3%D0%BE%D1%80%D0%BE%D0%B4%D1%81%D0%BA%D0%B0%D1%8F_%D0%BE%D0%B1%D0%BB%D0%B0%D1%81%D1%82%D1%8C" TargetMode="External"/><Relationship Id="rId7" Type="http://schemas.openxmlformats.org/officeDocument/2006/relationships/hyperlink" Target="https://ru.wikipedia.org/wiki/%D0%A2%D0%B0%D0%BC%D0%B1%D0%BE%D0%B2%D1%81%D0%BA%D0%B0%D1%8F_%D0%BE%D0%B1%D0%BB%D0%B0%D1%81%D1%82%D1%8C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B%D0%B8%D0%BF%D0%B5%D1%86%D0%BA%D0%B0%D1%8F_%D0%BE%D0%B1%D0%BB%D0%B0%D1%81%D1%82%D1%8C" TargetMode="External"/><Relationship Id="rId5" Type="http://schemas.openxmlformats.org/officeDocument/2006/relationships/hyperlink" Target="https://ru.wikipedia.org/wiki/%D0%9A%D1%83%D1%80%D1%81%D0%BA%D0%B0%D1%8F_%D0%BE%D0%B1%D0%BB%D0%B0%D1%81%D1%82%D1%8C" TargetMode="External"/><Relationship Id="rId4" Type="http://schemas.openxmlformats.org/officeDocument/2006/relationships/hyperlink" Target="https://ru.wikipedia.org/wiki/%D0%92%D0%BE%D1%80%D0%BE%D0%BD%D0%B5%D0%B6%D1%81%D0%BA%D0%B0%D1%8F_%D0%BE%D0%B1%D0%BB%D0%B0%D1%81%D1%82%D1%8C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8%D1%80%D0%BA%D1%83%D1%82%D1%81%D0%BA%D0%B0%D1%8F_%D0%BE%D0%B1%D0%BB%D0%B0%D1%81%D1%82%D1%8C" TargetMode="External"/><Relationship Id="rId3" Type="http://schemas.openxmlformats.org/officeDocument/2006/relationships/hyperlink" Target="https://ru.wikipedia.org/wiki/%D0%A0%D0%B5%D1%81%D0%BF%D1%83%D0%B1%D0%BB%D0%B8%D0%BA%D0%B0_%D0%91%D1%83%D1%80%D1%8F%D1%82%D0%B8%D1%8F" TargetMode="External"/><Relationship Id="rId7" Type="http://schemas.openxmlformats.org/officeDocument/2006/relationships/hyperlink" Target="https://ru.wikipedia.org/wiki/%D0%9A%D1%80%D0%B0%D1%81%D0%BD%D0%BE%D1%8F%D1%80%D1%81%D0%BA%D0%B8%D0%B9_%D0%BA%D1%80%D0%B0%D0%B9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7%D0%B0%D0%B1%D0%B0%D0%B9%D0%BA%D0%B0%D0%BB%D1%8C%D1%81%D0%BA%D0%B8%D0%B9_%D0%BA%D1%80%D0%B0%D0%B9" TargetMode="External"/><Relationship Id="rId5" Type="http://schemas.openxmlformats.org/officeDocument/2006/relationships/hyperlink" Target="https://ru.wikipedia.org/wiki/%D0%A0%D0%B5%D1%81%D0%BF%D1%83%D0%B1%D0%BB%D0%B8%D0%BA%D0%B0_%D0%A5%D0%B0%D0%BA%D0%B0%D1%81%D0%B8%D1%8F" TargetMode="External"/><Relationship Id="rId4" Type="http://schemas.openxmlformats.org/officeDocument/2006/relationships/hyperlink" Target="https://ru.wikipedia.org/wiki/%D0%A0%D0%B5%D1%81%D0%BF%D1%83%D0%B1%D0%BB%D0%B8%D0%BA%D0%B0_%D0%A2%D1%83%D0%B2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Экономика России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Дальневосточный район</a:t>
            </a:r>
            <a:endParaRPr lang="cs-CZ" dirty="0"/>
          </a:p>
        </p:txBody>
      </p:sp>
      <p:pic>
        <p:nvPicPr>
          <p:cNvPr id="21506" name="Picture 2" descr="Map of Russia - Far Eastern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340768"/>
            <a:ext cx="4245339" cy="244107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915816" y="407707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Саха (Якутия)"/>
              </a:rPr>
              <a:t>Республика Саха (Якутия)</a:t>
            </a:r>
            <a:endParaRPr lang="ru-RU" dirty="0" smtClean="0"/>
          </a:p>
          <a:p>
            <a:r>
              <a:rPr lang="ru-RU" dirty="0" smtClean="0">
                <a:hlinkClick r:id="rId4" tooltip="Камчатский край"/>
              </a:rPr>
              <a:t>Камчатский край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Приморский край</a:t>
            </a:r>
            <a:endParaRPr lang="ru-RU" dirty="0" smtClean="0"/>
          </a:p>
          <a:p>
            <a:r>
              <a:rPr lang="ru-RU" dirty="0" smtClean="0">
                <a:hlinkClick r:id="rId6" tooltip="Хабаровский край"/>
              </a:rPr>
              <a:t>Хабаровский край</a:t>
            </a:r>
            <a:endParaRPr lang="ru-RU" dirty="0" smtClean="0"/>
          </a:p>
          <a:p>
            <a:r>
              <a:rPr lang="ru-RU" dirty="0" smtClean="0">
                <a:hlinkClick r:id="rId7" tooltip="Амурская область"/>
              </a:rPr>
              <a:t>Амурская область</a:t>
            </a:r>
            <a:endParaRPr lang="ru-RU" dirty="0" smtClean="0"/>
          </a:p>
          <a:p>
            <a:r>
              <a:rPr lang="ru-RU" dirty="0" smtClean="0">
                <a:hlinkClick r:id="rId8" tooltip="Магаданская область"/>
              </a:rPr>
              <a:t>Магаданская область</a:t>
            </a:r>
            <a:endParaRPr lang="ru-RU" dirty="0" smtClean="0"/>
          </a:p>
          <a:p>
            <a:r>
              <a:rPr lang="ru-RU" dirty="0" smtClean="0">
                <a:hlinkClick r:id="rId9" tooltip="Сахалинская область"/>
              </a:rPr>
              <a:t>Сахалинская область</a:t>
            </a:r>
            <a:endParaRPr lang="ru-RU" dirty="0" smtClean="0"/>
          </a:p>
          <a:p>
            <a:r>
              <a:rPr lang="ru-RU" dirty="0" smtClean="0">
                <a:hlinkClick r:id="rId10" tooltip="Еврейская автономная область"/>
              </a:rPr>
              <a:t>Еврейская автономная область</a:t>
            </a:r>
            <a:endParaRPr lang="ru-RU" dirty="0" smtClean="0"/>
          </a:p>
          <a:p>
            <a:r>
              <a:rPr lang="ru-RU" dirty="0" smtClean="0">
                <a:hlinkClick r:id="rId11" tooltip="Чукотский автономный округ"/>
              </a:rPr>
              <a:t>Чукотский автономный округ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Северный район</a:t>
            </a:r>
            <a:endParaRPr lang="cs-CZ" dirty="0"/>
          </a:p>
        </p:txBody>
      </p:sp>
      <p:pic>
        <p:nvPicPr>
          <p:cNvPr id="22530" name="Picture 2" descr="Map of Russia - Northern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2776"/>
            <a:ext cx="3756936" cy="216024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203848" y="45091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Карелия"/>
              </a:rPr>
              <a:t>Республика Карелия</a:t>
            </a:r>
            <a:endParaRPr lang="ru-RU" dirty="0" smtClean="0"/>
          </a:p>
          <a:p>
            <a:r>
              <a:rPr lang="ru-RU" dirty="0" smtClean="0">
                <a:hlinkClick r:id="rId4" tooltip="Республика Коми"/>
              </a:rPr>
              <a:t>Республика Коми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Архангельская область</a:t>
            </a:r>
            <a:endParaRPr lang="ru-RU" dirty="0" smtClean="0"/>
          </a:p>
          <a:p>
            <a:r>
              <a:rPr lang="ru-RU" dirty="0" smtClean="0">
                <a:hlinkClick r:id="rId6" tooltip="Вологодская область"/>
              </a:rPr>
              <a:t>Вологодская область</a:t>
            </a:r>
            <a:endParaRPr lang="ru-RU" dirty="0" smtClean="0"/>
          </a:p>
          <a:p>
            <a:r>
              <a:rPr lang="ru-RU" dirty="0" smtClean="0">
                <a:hlinkClick r:id="rId7" tooltip="Мурманская область"/>
              </a:rPr>
              <a:t>Мурманская область</a:t>
            </a:r>
            <a:endParaRPr lang="ru-RU" dirty="0" smtClean="0"/>
          </a:p>
          <a:p>
            <a:r>
              <a:rPr lang="ru-RU" dirty="0" smtClean="0">
                <a:hlinkClick r:id="rId8" tooltip="Ненецкий автономный округ"/>
              </a:rPr>
              <a:t>Ненецкий автономный округ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Северо-Кавказский район</a:t>
            </a:r>
            <a:endParaRPr lang="cs-CZ" dirty="0"/>
          </a:p>
        </p:txBody>
      </p:sp>
      <p:pic>
        <p:nvPicPr>
          <p:cNvPr id="23554" name="Picture 2" descr="Map of Russia - North Caucasus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340768"/>
            <a:ext cx="3960440" cy="2277255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699792" y="3861048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Адыгея"/>
              </a:rPr>
              <a:t>Республика Адыгея</a:t>
            </a:r>
            <a:endParaRPr lang="ru-RU" dirty="0" smtClean="0"/>
          </a:p>
          <a:p>
            <a:r>
              <a:rPr lang="ru-RU" dirty="0" smtClean="0">
                <a:hlinkClick r:id="rId4" tooltip="Республика Дагестан"/>
              </a:rPr>
              <a:t>Республика Дагестан</a:t>
            </a:r>
            <a:endParaRPr lang="ru-RU" dirty="0" smtClean="0"/>
          </a:p>
          <a:p>
            <a:r>
              <a:rPr lang="ru-RU" dirty="0" smtClean="0">
                <a:hlinkClick r:id="rId5" tooltip="Республика Ингушетия"/>
              </a:rPr>
              <a:t>Республика Ингушетия</a:t>
            </a:r>
            <a:endParaRPr lang="ru-RU" dirty="0" smtClean="0"/>
          </a:p>
          <a:p>
            <a:r>
              <a:rPr lang="ru-RU" dirty="0" smtClean="0">
                <a:hlinkClick r:id="rId6" tooltip="Кабардино-Балкарская Республика"/>
              </a:rPr>
              <a:t>Кабардино-Балкарская Республика</a:t>
            </a:r>
            <a:endParaRPr lang="ru-RU" dirty="0" smtClean="0"/>
          </a:p>
          <a:p>
            <a:r>
              <a:rPr lang="ru-RU" dirty="0" smtClean="0">
                <a:hlinkClick r:id="rId7" tooltip="Карачаево-Черкесская Республика"/>
              </a:rPr>
              <a:t>Карачаево-Черкесская Республика</a:t>
            </a:r>
            <a:endParaRPr lang="ru-RU" dirty="0" smtClean="0"/>
          </a:p>
          <a:p>
            <a:r>
              <a:rPr lang="ru-RU" dirty="0" smtClean="0">
                <a:hlinkClick r:id="rId8" tooltip="Республика Северная Осетия — Алания"/>
              </a:rPr>
              <a:t>Республика Северная Осетия — Алания</a:t>
            </a:r>
            <a:endParaRPr lang="ru-RU" dirty="0" smtClean="0"/>
          </a:p>
          <a:p>
            <a:r>
              <a:rPr lang="ru-RU" u="sng" dirty="0" smtClean="0">
                <a:hlinkClick r:id="rId9"/>
              </a:rPr>
              <a:t>Чеченская Республика</a:t>
            </a:r>
            <a:endParaRPr lang="ru-RU" dirty="0" smtClean="0"/>
          </a:p>
          <a:p>
            <a:r>
              <a:rPr lang="ru-RU" dirty="0" smtClean="0">
                <a:hlinkClick r:id="rId10" tooltip="Краснодарский край"/>
              </a:rPr>
              <a:t>Краснодарский край</a:t>
            </a:r>
            <a:endParaRPr lang="ru-RU" dirty="0" smtClean="0"/>
          </a:p>
          <a:p>
            <a:r>
              <a:rPr lang="ru-RU" dirty="0" smtClean="0">
                <a:hlinkClick r:id="rId11" tooltip="Ставропольский край"/>
              </a:rPr>
              <a:t>Ставропольский край</a:t>
            </a:r>
            <a:endParaRPr lang="ru-RU" dirty="0" smtClean="0"/>
          </a:p>
          <a:p>
            <a:r>
              <a:rPr lang="ru-RU" dirty="0" smtClean="0">
                <a:hlinkClick r:id="rId12" tooltip="Ростовская область"/>
              </a:rPr>
              <a:t>Ростовская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Северо-Западный район</a:t>
            </a:r>
            <a:endParaRPr lang="cs-CZ" dirty="0"/>
          </a:p>
        </p:txBody>
      </p:sp>
      <p:pic>
        <p:nvPicPr>
          <p:cNvPr id="24578" name="Picture 2" descr="Map of Russia - Northwestern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268760"/>
            <a:ext cx="4104456" cy="236006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131840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Ленинградская область"/>
              </a:rPr>
              <a:t>Ленинградская область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Новгородская область</a:t>
            </a:r>
            <a:endParaRPr lang="ru-RU" dirty="0" smtClean="0"/>
          </a:p>
          <a:p>
            <a:r>
              <a:rPr lang="ru-RU" dirty="0" smtClean="0">
                <a:hlinkClick r:id="rId5" tooltip="Псковская область"/>
              </a:rPr>
              <a:t>Псковская область</a:t>
            </a:r>
            <a:endParaRPr lang="ru-RU" dirty="0" smtClean="0"/>
          </a:p>
          <a:p>
            <a:r>
              <a:rPr lang="ru-RU" dirty="0" smtClean="0">
                <a:hlinkClick r:id="rId6" tooltip="Санкт-Петербург"/>
              </a:rPr>
              <a:t>Санкт-Петербург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Поволжский район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59832" y="414908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2" tooltip="Республика Калмыкия"/>
              </a:rPr>
              <a:t>Республика Калмыкия</a:t>
            </a:r>
            <a:endParaRPr lang="ru-RU" dirty="0" smtClean="0"/>
          </a:p>
          <a:p>
            <a:r>
              <a:rPr lang="ru-RU" dirty="0" smtClean="0">
                <a:hlinkClick r:id="rId3" tooltip="Республика Татарстан"/>
              </a:rPr>
              <a:t>Республика Татарстан</a:t>
            </a:r>
            <a:endParaRPr lang="ru-RU" dirty="0" smtClean="0"/>
          </a:p>
          <a:p>
            <a:r>
              <a:rPr lang="ru-RU" dirty="0" smtClean="0">
                <a:hlinkClick r:id="rId4" tooltip="Астраханская область"/>
              </a:rPr>
              <a:t>Астраханская область</a:t>
            </a:r>
            <a:endParaRPr lang="ru-RU" dirty="0" smtClean="0"/>
          </a:p>
          <a:p>
            <a:r>
              <a:rPr lang="ru-RU" dirty="0" smtClean="0">
                <a:hlinkClick r:id="rId5" tooltip="Волгоградская область"/>
              </a:rPr>
              <a:t>Волгоградская область</a:t>
            </a:r>
            <a:endParaRPr lang="ru-RU" dirty="0" smtClean="0"/>
          </a:p>
          <a:p>
            <a:r>
              <a:rPr lang="ru-RU" dirty="0" smtClean="0">
                <a:hlinkClick r:id="rId6" tooltip="Пензенская область"/>
              </a:rPr>
              <a:t>Пензенская область</a:t>
            </a:r>
            <a:endParaRPr lang="ru-RU" dirty="0" smtClean="0"/>
          </a:p>
          <a:p>
            <a:r>
              <a:rPr lang="ru-RU" dirty="0" smtClean="0">
                <a:hlinkClick r:id="rId7" tooltip="Самарская область"/>
              </a:rPr>
              <a:t>Самарская область</a:t>
            </a:r>
            <a:endParaRPr lang="ru-RU" dirty="0" smtClean="0"/>
          </a:p>
          <a:p>
            <a:r>
              <a:rPr lang="ru-RU" dirty="0" smtClean="0">
                <a:hlinkClick r:id="rId8" tooltip="Саратовская область"/>
              </a:rPr>
              <a:t>Саратовская область</a:t>
            </a:r>
            <a:endParaRPr lang="ru-RU" dirty="0" smtClean="0"/>
          </a:p>
          <a:p>
            <a:r>
              <a:rPr lang="ru-RU" dirty="0" smtClean="0">
                <a:hlinkClick r:id="rId9" tooltip="Ульяновская область"/>
              </a:rPr>
              <a:t>Ульяновская область</a:t>
            </a:r>
            <a:endParaRPr lang="ru-RU" dirty="0"/>
          </a:p>
        </p:txBody>
      </p:sp>
      <p:pic>
        <p:nvPicPr>
          <p:cNvPr id="25604" name="Picture 4" descr="Map of Russia - Volga economic region.sv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1484784"/>
            <a:ext cx="4284393" cy="2463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Уральский район</a:t>
            </a:r>
            <a:endParaRPr lang="cs-CZ" dirty="0"/>
          </a:p>
        </p:txBody>
      </p:sp>
      <p:pic>
        <p:nvPicPr>
          <p:cNvPr id="26626" name="Picture 2" descr="Map of Russia - Urals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340768"/>
            <a:ext cx="4464496" cy="256708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2771800" y="407707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u="sng" dirty="0" smtClean="0">
                <a:hlinkClick r:id="rId3"/>
              </a:rPr>
              <a:t>Республика Башкортостан</a:t>
            </a:r>
            <a:endParaRPr lang="ru-RU" dirty="0" smtClean="0"/>
          </a:p>
          <a:p>
            <a:r>
              <a:rPr lang="ru-RU" dirty="0" smtClean="0">
                <a:hlinkClick r:id="rId4" tooltip="Республика Удмуртия"/>
              </a:rPr>
              <a:t>Республика Удмуртия</a:t>
            </a:r>
            <a:endParaRPr lang="ru-RU" dirty="0" smtClean="0"/>
          </a:p>
          <a:p>
            <a:r>
              <a:rPr lang="ru-RU" dirty="0" smtClean="0">
                <a:hlinkClick r:id="rId5" tooltip="Пермский край"/>
              </a:rPr>
              <a:t>Пермский край</a:t>
            </a:r>
            <a:endParaRPr lang="ru-RU" dirty="0" smtClean="0"/>
          </a:p>
          <a:p>
            <a:r>
              <a:rPr lang="ru-RU" dirty="0" smtClean="0">
                <a:hlinkClick r:id="rId6" tooltip="Курганская область"/>
              </a:rPr>
              <a:t>Курганская область</a:t>
            </a:r>
            <a:endParaRPr lang="ru-RU" dirty="0" smtClean="0"/>
          </a:p>
          <a:p>
            <a:r>
              <a:rPr lang="ru-RU" dirty="0" smtClean="0">
                <a:hlinkClick r:id="rId7" tooltip="Оренбургская область"/>
              </a:rPr>
              <a:t>Оренбургская область</a:t>
            </a:r>
            <a:endParaRPr lang="ru-RU" dirty="0" smtClean="0"/>
          </a:p>
          <a:p>
            <a:r>
              <a:rPr lang="ru-RU" dirty="0" smtClean="0">
                <a:hlinkClick r:id="rId8" tooltip="Свердловская область"/>
              </a:rPr>
              <a:t>Свердловская область</a:t>
            </a:r>
            <a:endParaRPr lang="ru-RU" dirty="0" smtClean="0"/>
          </a:p>
          <a:p>
            <a:r>
              <a:rPr lang="ru-RU" dirty="0" smtClean="0">
                <a:hlinkClick r:id="rId9" tooltip="Челябинская область"/>
              </a:rPr>
              <a:t>Челябинская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Волго-Вятский район</a:t>
            </a:r>
            <a:endParaRPr lang="cs-CZ" dirty="0"/>
          </a:p>
        </p:txBody>
      </p:sp>
      <p:pic>
        <p:nvPicPr>
          <p:cNvPr id="27650" name="Picture 2" descr="Map of Russia - Volga-Vyatka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052736"/>
            <a:ext cx="5184576" cy="298113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491880" y="472514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Марий Эл"/>
              </a:rPr>
              <a:t>Республика Марий Эл</a:t>
            </a:r>
            <a:endParaRPr lang="ru-RU" dirty="0" smtClean="0"/>
          </a:p>
          <a:p>
            <a:r>
              <a:rPr lang="ru-RU" dirty="0" smtClean="0">
                <a:hlinkClick r:id="rId4" tooltip="Республика Мордовия"/>
              </a:rPr>
              <a:t>Республика Мордовия</a:t>
            </a:r>
            <a:endParaRPr lang="ru-RU" dirty="0" smtClean="0"/>
          </a:p>
          <a:p>
            <a:r>
              <a:rPr lang="ru-RU" dirty="0" smtClean="0">
                <a:hlinkClick r:id="rId5" tooltip="Чувашская Республика"/>
              </a:rPr>
              <a:t>Чувашская Республика</a:t>
            </a:r>
            <a:endParaRPr lang="ru-RU" dirty="0" smtClean="0"/>
          </a:p>
          <a:p>
            <a:r>
              <a:rPr lang="ru-RU" dirty="0" smtClean="0">
                <a:hlinkClick r:id="rId6" tooltip="Кировская область"/>
              </a:rPr>
              <a:t>Кировская область</a:t>
            </a:r>
            <a:endParaRPr lang="ru-RU" dirty="0" smtClean="0"/>
          </a:p>
          <a:p>
            <a:r>
              <a:rPr lang="ru-RU" dirty="0" smtClean="0">
                <a:hlinkClick r:id="rId7" tooltip="Нижегородская область"/>
              </a:rPr>
              <a:t>Нижегородская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Западно-Сибирский район</a:t>
            </a:r>
            <a:endParaRPr lang="cs-CZ" dirty="0"/>
          </a:p>
        </p:txBody>
      </p:sp>
      <p:pic>
        <p:nvPicPr>
          <p:cNvPr id="28674" name="Picture 2" descr="Map of Russia - West Siberian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96752"/>
            <a:ext cx="4758785" cy="273630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347864" y="393305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Алтай"/>
              </a:rPr>
              <a:t>Республика Алтай</a:t>
            </a:r>
            <a:endParaRPr lang="ru-RU" dirty="0" smtClean="0"/>
          </a:p>
          <a:p>
            <a:r>
              <a:rPr lang="ru-RU" dirty="0" smtClean="0">
                <a:hlinkClick r:id="rId4" tooltip="Алтайский край"/>
              </a:rPr>
              <a:t>Алтайский край</a:t>
            </a:r>
            <a:endParaRPr lang="ru-RU" dirty="0" smtClean="0"/>
          </a:p>
          <a:p>
            <a:r>
              <a:rPr lang="ru-RU" dirty="0" smtClean="0">
                <a:hlinkClick r:id="rId5" tooltip="Кемеровская область"/>
              </a:rPr>
              <a:t>Кемеровская область</a:t>
            </a:r>
            <a:endParaRPr lang="ru-RU" dirty="0" smtClean="0"/>
          </a:p>
          <a:p>
            <a:r>
              <a:rPr lang="ru-RU" dirty="0" smtClean="0">
                <a:hlinkClick r:id="rId6" tooltip="Новосибирская область"/>
              </a:rPr>
              <a:t>Новосибирская область</a:t>
            </a:r>
            <a:endParaRPr lang="ru-RU" dirty="0" smtClean="0"/>
          </a:p>
          <a:p>
            <a:r>
              <a:rPr lang="ru-RU" dirty="0" smtClean="0">
                <a:hlinkClick r:id="rId7" tooltip="Омская область"/>
              </a:rPr>
              <a:t>Омская область</a:t>
            </a:r>
            <a:endParaRPr lang="ru-RU" dirty="0" smtClean="0"/>
          </a:p>
          <a:p>
            <a:r>
              <a:rPr lang="ru-RU" dirty="0" smtClean="0">
                <a:hlinkClick r:id="rId8" tooltip="Томская область"/>
              </a:rPr>
              <a:t>Томская область</a:t>
            </a:r>
            <a:endParaRPr lang="ru-RU" dirty="0" smtClean="0"/>
          </a:p>
          <a:p>
            <a:r>
              <a:rPr lang="ru-RU" dirty="0" smtClean="0">
                <a:hlinkClick r:id="rId9" tooltip="Тюменская область"/>
              </a:rPr>
              <a:t>Тюменская область</a:t>
            </a:r>
            <a:endParaRPr lang="ru-RU" dirty="0" smtClean="0"/>
          </a:p>
          <a:p>
            <a:r>
              <a:rPr lang="ru-RU" dirty="0" smtClean="0">
                <a:hlinkClick r:id="rId10" tooltip="Ханты-Мансийский автономный округ"/>
              </a:rPr>
              <a:t>Ханты-Мансийский автономный округ</a:t>
            </a:r>
            <a:endParaRPr lang="ru-RU" dirty="0" smtClean="0"/>
          </a:p>
          <a:p>
            <a:r>
              <a:rPr lang="ru-RU" dirty="0" smtClean="0">
                <a:hlinkClick r:id="rId11" tooltip="Ямало-Ненецкий автономный округ"/>
              </a:rPr>
              <a:t>Ямало-Ненецкий автономный округ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Калининградский район</a:t>
            </a:r>
            <a:endParaRPr lang="cs-CZ" dirty="0"/>
          </a:p>
        </p:txBody>
      </p:sp>
      <p:pic>
        <p:nvPicPr>
          <p:cNvPr id="29698" name="Picture 2" descr="Map of Russia - Kaliningrad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988840"/>
            <a:ext cx="5616624" cy="3229562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275856" y="5949280"/>
            <a:ext cx="2711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u="sng" dirty="0" smtClean="0">
                <a:hlinkClick r:id="rId3"/>
              </a:rPr>
              <a:t>Калининградская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Отрасли </a:t>
            </a:r>
            <a:r>
              <a:rPr lang="ru-RU" sz="3600" b="1" dirty="0" smtClean="0"/>
              <a:t>и комплексы </a:t>
            </a:r>
            <a:r>
              <a:rPr lang="ru-RU" sz="3600" b="1" dirty="0" smtClean="0"/>
              <a:t>России:</a:t>
            </a:r>
            <a:endParaRPr lang="cs-CZ" sz="36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сельское </a:t>
            </a:r>
            <a:r>
              <a:rPr lang="ru-RU" dirty="0" smtClean="0"/>
              <a:t>хозяйство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агропромышленный </a:t>
            </a:r>
            <a:r>
              <a:rPr lang="ru-RU" dirty="0" smtClean="0"/>
              <a:t>комплекс, </a:t>
            </a:r>
            <a:endParaRPr lang="ru-RU" dirty="0" smtClean="0"/>
          </a:p>
          <a:p>
            <a:r>
              <a:rPr lang="ru-RU" dirty="0" smtClean="0"/>
              <a:t>лесной </a:t>
            </a:r>
            <a:r>
              <a:rPr lang="ru-RU" dirty="0" smtClean="0"/>
              <a:t>комплекс, </a:t>
            </a:r>
            <a:endParaRPr lang="ru-RU" dirty="0" smtClean="0"/>
          </a:p>
          <a:p>
            <a:r>
              <a:rPr lang="ru-RU" dirty="0" smtClean="0"/>
              <a:t>топливно-энергетический </a:t>
            </a:r>
            <a:r>
              <a:rPr lang="ru-RU" dirty="0" smtClean="0"/>
              <a:t>комплекс, </a:t>
            </a:r>
            <a:endParaRPr lang="ru-RU" dirty="0" smtClean="0"/>
          </a:p>
          <a:p>
            <a:r>
              <a:rPr lang="ru-RU" dirty="0" smtClean="0"/>
              <a:t>металлургический </a:t>
            </a:r>
            <a:r>
              <a:rPr lang="ru-RU" dirty="0" smtClean="0"/>
              <a:t>комплекс, </a:t>
            </a:r>
            <a:endParaRPr lang="ru-RU" dirty="0" smtClean="0"/>
          </a:p>
          <a:p>
            <a:r>
              <a:rPr lang="ru-RU" dirty="0" smtClean="0"/>
              <a:t>машиностроительный </a:t>
            </a:r>
            <a:r>
              <a:rPr lang="ru-RU" dirty="0" smtClean="0"/>
              <a:t>комплекс, </a:t>
            </a:r>
            <a:endParaRPr lang="ru-RU" dirty="0" smtClean="0"/>
          </a:p>
          <a:p>
            <a:r>
              <a:rPr lang="ru-RU" dirty="0" smtClean="0"/>
              <a:t>химическая </a:t>
            </a:r>
            <a:r>
              <a:rPr lang="ru-RU" dirty="0" smtClean="0"/>
              <a:t>промышленность, </a:t>
            </a:r>
            <a:endParaRPr lang="ru-RU" dirty="0" smtClean="0"/>
          </a:p>
          <a:p>
            <a:r>
              <a:rPr lang="ru-RU" dirty="0" smtClean="0"/>
              <a:t>транспорт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информационная </a:t>
            </a:r>
            <a:r>
              <a:rPr lang="ru-RU" dirty="0" smtClean="0"/>
              <a:t>инфраструктура, </a:t>
            </a:r>
            <a:endParaRPr lang="ru-RU" dirty="0" smtClean="0"/>
          </a:p>
          <a:p>
            <a:r>
              <a:rPr lang="ru-RU" dirty="0" smtClean="0"/>
              <a:t>социальная инфраструктура</a:t>
            </a:r>
            <a:r>
              <a:rPr lang="ru-RU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Добывающая </a:t>
            </a:r>
            <a:r>
              <a:rPr lang="ru-RU" sz="3200" b="1" dirty="0"/>
              <a:t>промышленность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и </a:t>
            </a:r>
            <a:r>
              <a:rPr lang="ru-RU" sz="3200" b="1" dirty="0"/>
              <a:t>природные ресурсы</a:t>
            </a:r>
            <a:br>
              <a:rPr lang="ru-RU" sz="3200" b="1" dirty="0"/>
            </a:b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/>
          </a:bodyPr>
          <a:lstStyle/>
          <a:p>
            <a:r>
              <a:rPr lang="ru-RU" dirty="0"/>
              <a:t>В России добываются многие виды минерального сырья: </a:t>
            </a:r>
            <a:r>
              <a:rPr lang="ru-RU" b="1" dirty="0"/>
              <a:t>нефть </a:t>
            </a:r>
            <a:r>
              <a:rPr lang="ru-RU" dirty="0"/>
              <a:t>и </a:t>
            </a:r>
            <a:r>
              <a:rPr lang="ru-RU" b="1" dirty="0"/>
              <a:t>природный газ</a:t>
            </a:r>
            <a:r>
              <a:rPr lang="ru-RU" i="1" dirty="0"/>
              <a:t> (Западная Сибирь — главная база страны),</a:t>
            </a:r>
            <a:r>
              <a:rPr lang="ru-RU" b="1" dirty="0"/>
              <a:t> уголь, железная руда </a:t>
            </a:r>
            <a:r>
              <a:rPr lang="ru-RU" i="1" dirty="0"/>
              <a:t>(Курская магнитная аномалия, месторождения Урала, Западной Сибири и др.),</a:t>
            </a:r>
            <a:r>
              <a:rPr lang="ru-RU" b="1" dirty="0"/>
              <a:t> апатиты, калийные соли, фосфориты, алмазы, золото, серебро, </a:t>
            </a:r>
            <a:r>
              <a:rPr lang="ru-RU" b="1" dirty="0" smtClean="0"/>
              <a:t>никель</a:t>
            </a:r>
            <a:r>
              <a:rPr lang="ru-RU" b="1" dirty="0"/>
              <a:t>, платина, </a:t>
            </a:r>
            <a:r>
              <a:rPr lang="ru-RU" b="1" dirty="0" smtClean="0"/>
              <a:t>медь</a:t>
            </a:r>
            <a:r>
              <a:rPr lang="ru-RU" i="1" dirty="0" smtClean="0"/>
              <a:t> и </a:t>
            </a:r>
            <a:r>
              <a:rPr lang="ru-RU" i="1" dirty="0"/>
              <a:t>др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b="1" dirty="0"/>
          </a:p>
          <a:p>
            <a:endParaRPr lang="ru-RU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Денежная единица РФ - рубль</a:t>
            </a:r>
            <a:endParaRPr lang="cs-CZ" dirty="0"/>
          </a:p>
        </p:txBody>
      </p:sp>
      <p:pic>
        <p:nvPicPr>
          <p:cNvPr id="30722" name="Picture 2" descr="5000 рублей, модификация 2010 го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365104"/>
            <a:ext cx="4467856" cy="1944216"/>
          </a:xfrm>
          <a:prstGeom prst="rect">
            <a:avLst/>
          </a:prstGeom>
          <a:noFill/>
        </p:spPr>
      </p:pic>
      <p:pic>
        <p:nvPicPr>
          <p:cNvPr id="30724" name="Picture 4" descr="Монеты образца 1997 год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412776"/>
            <a:ext cx="3914775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Экономические районы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Центральный, </a:t>
            </a:r>
            <a:endParaRPr lang="ru-RU" dirty="0" smtClean="0"/>
          </a:p>
          <a:p>
            <a:r>
              <a:rPr lang="ru-RU" dirty="0" smtClean="0"/>
              <a:t>Центрально-Чернозёмный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Восточно-Сибирский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Дальневосточный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Северный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Северо-Кавказский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Северо-Западный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Поволжский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Уральский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Волго-Вятский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Западно-Сибирский,</a:t>
            </a:r>
          </a:p>
          <a:p>
            <a:r>
              <a:rPr lang="ru-RU" i="1" dirty="0" smtClean="0"/>
              <a:t>Калининградский. </a:t>
            </a: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Výsledek obrázku pro Экономическое районирование Росс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784976" cy="6588732"/>
          </a:xfrm>
          <a:prstGeom prst="rect">
            <a:avLst/>
          </a:prstGeom>
          <a:ln cmpd="sng">
            <a:solidFill>
              <a:schemeClr val="tx1"/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7164288" y="6381328"/>
            <a:ext cx="158417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Центральный район</a:t>
            </a:r>
            <a:endParaRPr lang="cs-CZ" dirty="0"/>
          </a:p>
        </p:txBody>
      </p:sp>
      <p:pic>
        <p:nvPicPr>
          <p:cNvPr id="18434" name="Picture 2" descr="Map of Russia - Central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340768"/>
            <a:ext cx="4785317" cy="275156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1403648" y="4869160"/>
            <a:ext cx="2736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 tooltip="Брянская область"/>
              </a:rPr>
              <a:t>Брянская область</a:t>
            </a:r>
            <a:endParaRPr lang="ru-RU" dirty="0" smtClean="0"/>
          </a:p>
          <a:p>
            <a:r>
              <a:rPr lang="ru-RU" dirty="0" smtClean="0">
                <a:hlinkClick r:id="rId4" tooltip="Владимирская область"/>
              </a:rPr>
              <a:t>Владимирская область</a:t>
            </a:r>
            <a:endParaRPr lang="ru-RU" dirty="0" smtClean="0"/>
          </a:p>
          <a:p>
            <a:r>
              <a:rPr lang="ru-RU" dirty="0" smtClean="0">
                <a:hlinkClick r:id="rId5" tooltip="Ивановская область"/>
              </a:rPr>
              <a:t>Ивановская область</a:t>
            </a:r>
            <a:endParaRPr lang="ru-RU" dirty="0" smtClean="0"/>
          </a:p>
          <a:p>
            <a:r>
              <a:rPr lang="ru-RU" dirty="0" smtClean="0">
                <a:hlinkClick r:id="rId6" tooltip="Калужская область"/>
              </a:rPr>
              <a:t>Калужская область</a:t>
            </a:r>
            <a:endParaRPr lang="ru-RU" dirty="0" smtClean="0"/>
          </a:p>
          <a:p>
            <a:r>
              <a:rPr lang="ru-RU" dirty="0" smtClean="0">
                <a:hlinkClick r:id="rId7" tooltip="Костромская область"/>
              </a:rPr>
              <a:t>Костромская область</a:t>
            </a:r>
            <a:endParaRPr lang="ru-RU" dirty="0" smtClean="0"/>
          </a:p>
          <a:p>
            <a:r>
              <a:rPr lang="ru-RU" dirty="0" smtClean="0">
                <a:hlinkClick r:id="rId8" tooltip="Московская область"/>
              </a:rPr>
              <a:t>Московская </a:t>
            </a:r>
            <a:r>
              <a:rPr lang="ru-RU" dirty="0" smtClean="0">
                <a:hlinkClick r:id="rId8" tooltip="Московская область"/>
              </a:rPr>
              <a:t>область</a:t>
            </a:r>
            <a:endParaRPr lang="ru-RU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716016" y="4869160"/>
            <a:ext cx="23762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9" tooltip="Орловская область"/>
              </a:rPr>
              <a:t>Орловская область</a:t>
            </a:r>
            <a:endParaRPr lang="ru-RU" dirty="0" smtClean="0"/>
          </a:p>
          <a:p>
            <a:r>
              <a:rPr lang="ru-RU" dirty="0" smtClean="0">
                <a:hlinkClick r:id="rId10" tooltip="Рязанская область"/>
              </a:rPr>
              <a:t>Рязанская область</a:t>
            </a:r>
            <a:endParaRPr lang="ru-RU" dirty="0" smtClean="0"/>
          </a:p>
          <a:p>
            <a:r>
              <a:rPr lang="ru-RU" dirty="0" smtClean="0">
                <a:hlinkClick r:id="rId11" tooltip="Смоленская область"/>
              </a:rPr>
              <a:t>Смоленская область</a:t>
            </a:r>
            <a:endParaRPr lang="ru-RU" dirty="0" smtClean="0"/>
          </a:p>
          <a:p>
            <a:r>
              <a:rPr lang="ru-RU" dirty="0" smtClean="0">
                <a:hlinkClick r:id="rId12" tooltip="Тверская область"/>
              </a:rPr>
              <a:t>Тверская область</a:t>
            </a:r>
            <a:endParaRPr lang="ru-RU" dirty="0" smtClean="0"/>
          </a:p>
          <a:p>
            <a:r>
              <a:rPr lang="ru-RU" dirty="0" smtClean="0">
                <a:hlinkClick r:id="rId13" tooltip="Тульская область"/>
              </a:rPr>
              <a:t>Тульская область</a:t>
            </a:r>
            <a:endParaRPr lang="ru-RU" dirty="0" smtClean="0"/>
          </a:p>
          <a:p>
            <a:r>
              <a:rPr lang="ru-RU" dirty="0" smtClean="0">
                <a:hlinkClick r:id="rId14" tooltip="Ярославская область"/>
              </a:rPr>
              <a:t>Ярославская </a:t>
            </a:r>
            <a:r>
              <a:rPr lang="ru-RU" dirty="0" smtClean="0">
                <a:hlinkClick r:id="rId14" tooltip="Ярославская область"/>
              </a:rPr>
              <a:t>область</a:t>
            </a:r>
            <a:endParaRPr lang="ru-RU" dirty="0" smtClean="0"/>
          </a:p>
        </p:txBody>
      </p:sp>
      <p:sp>
        <p:nvSpPr>
          <p:cNvPr id="7" name="Obdélník 6"/>
          <p:cNvSpPr/>
          <p:nvPr/>
        </p:nvSpPr>
        <p:spPr>
          <a:xfrm>
            <a:off x="7596336" y="5589240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15" tooltip="Москва"/>
              </a:rPr>
              <a:t>Москва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Центрально-Чернозёмный район</a:t>
            </a:r>
            <a:endParaRPr lang="cs-CZ" dirty="0"/>
          </a:p>
        </p:txBody>
      </p:sp>
      <p:pic>
        <p:nvPicPr>
          <p:cNvPr id="19458" name="Picture 2" descr="Map of Russia - Central Black Earth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268760"/>
            <a:ext cx="4508323" cy="259228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347864" y="4725144"/>
            <a:ext cx="2520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hlinkClick r:id="rId3" tooltip="Белгородская область"/>
              </a:rPr>
              <a:t>Белгородская область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Воронежская область</a:t>
            </a:r>
            <a:endParaRPr lang="ru-RU" dirty="0" smtClean="0"/>
          </a:p>
          <a:p>
            <a:r>
              <a:rPr lang="ru-RU" dirty="0" smtClean="0">
                <a:hlinkClick r:id="rId5" tooltip="Курская область"/>
              </a:rPr>
              <a:t>Курская область</a:t>
            </a:r>
            <a:endParaRPr lang="ru-RU" dirty="0" smtClean="0"/>
          </a:p>
          <a:p>
            <a:r>
              <a:rPr lang="ru-RU" dirty="0" smtClean="0">
                <a:hlinkClick r:id="rId6" tooltip="Липецкая область"/>
              </a:rPr>
              <a:t>Липецкая область</a:t>
            </a:r>
            <a:endParaRPr lang="ru-RU" dirty="0" smtClean="0"/>
          </a:p>
          <a:p>
            <a:r>
              <a:rPr lang="ru-RU" dirty="0" smtClean="0">
                <a:hlinkClick r:id="rId7" tooltip="Тамбовская область"/>
              </a:rPr>
              <a:t>Тамбовская область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Восточно-Сибирский район</a:t>
            </a:r>
            <a:endParaRPr lang="cs-CZ" dirty="0"/>
          </a:p>
        </p:txBody>
      </p:sp>
      <p:pic>
        <p:nvPicPr>
          <p:cNvPr id="20482" name="Picture 2" descr="Map of Russia - East Siberian economic regi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12776"/>
            <a:ext cx="4159161" cy="239152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203848" y="46531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hlinkClick r:id="rId3" tooltip="Республика Бурятия"/>
              </a:rPr>
              <a:t>Республика Бурятия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Республика Тува</a:t>
            </a:r>
            <a:endParaRPr lang="ru-RU" dirty="0" smtClean="0"/>
          </a:p>
          <a:p>
            <a:r>
              <a:rPr lang="ru-RU" dirty="0" smtClean="0">
                <a:hlinkClick r:id="rId5" tooltip="Республика Хакасия"/>
              </a:rPr>
              <a:t>Республика Хакасия</a:t>
            </a:r>
            <a:endParaRPr lang="ru-RU" dirty="0" smtClean="0"/>
          </a:p>
          <a:p>
            <a:r>
              <a:rPr lang="ru-RU" dirty="0" smtClean="0">
                <a:hlinkClick r:id="rId6" tooltip="Забайкальский край"/>
              </a:rPr>
              <a:t>Забайкальский край</a:t>
            </a:r>
            <a:endParaRPr lang="ru-RU" dirty="0" smtClean="0"/>
          </a:p>
          <a:p>
            <a:r>
              <a:rPr lang="ru-RU" dirty="0" smtClean="0">
                <a:hlinkClick r:id="rId7" tooltip="Красноярский край"/>
              </a:rPr>
              <a:t>Красноярский край</a:t>
            </a:r>
            <a:endParaRPr lang="ru-RU" dirty="0" smtClean="0"/>
          </a:p>
          <a:p>
            <a:r>
              <a:rPr lang="ru-RU" dirty="0" smtClean="0">
                <a:hlinkClick r:id="rId8" tooltip="Иркутская область"/>
              </a:rPr>
              <a:t>Иркутская область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275</Words>
  <Application>Microsoft Office PowerPoint</Application>
  <PresentationFormat>Předvádění na obrazovce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Экономика России</vt:lpstr>
      <vt:lpstr>Отрасли и комплексы России:</vt:lpstr>
      <vt:lpstr> Добывающая промышленность  и природные ресурсы </vt:lpstr>
      <vt:lpstr>Денежная единица РФ - рубль</vt:lpstr>
      <vt:lpstr>Экономические районы</vt:lpstr>
      <vt:lpstr>Snímek 6</vt:lpstr>
      <vt:lpstr>Центральный район</vt:lpstr>
      <vt:lpstr>Центрально-Чернозёмный район</vt:lpstr>
      <vt:lpstr>Восточно-Сибирский район</vt:lpstr>
      <vt:lpstr>Дальневосточный район</vt:lpstr>
      <vt:lpstr>Северный район</vt:lpstr>
      <vt:lpstr>Северо-Кавказский район</vt:lpstr>
      <vt:lpstr>Северо-Западный район</vt:lpstr>
      <vt:lpstr>Поволжский район</vt:lpstr>
      <vt:lpstr>Уральский район</vt:lpstr>
      <vt:lpstr>Волго-Вятский район</vt:lpstr>
      <vt:lpstr>Западно-Сибирский район</vt:lpstr>
      <vt:lpstr>Калининградский район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России</dc:title>
  <dc:creator>lektor</dc:creator>
  <cp:lastModifiedBy>lektor</cp:lastModifiedBy>
  <cp:revision>12</cp:revision>
  <dcterms:created xsi:type="dcterms:W3CDTF">2017-10-02T07:36:09Z</dcterms:created>
  <dcterms:modified xsi:type="dcterms:W3CDTF">2017-10-02T14:08:59Z</dcterms:modified>
</cp:coreProperties>
</file>