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63" r:id="rId4"/>
    <p:sldId id="261" r:id="rId5"/>
    <p:sldId id="260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6dDlfAkhS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jfD9v70TiF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N4n860DM-fU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RBUqt6AWJ-M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mcyLSB7x2Q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qZ7m7eTer-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8Wu-BK3GMH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Декоративно-прикладное искусство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3160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Матрёшка</a:t>
            </a:r>
            <a:endParaRPr lang="cs-CZ" dirty="0"/>
          </a:p>
        </p:txBody>
      </p:sp>
      <p:pic>
        <p:nvPicPr>
          <p:cNvPr id="4" name="x6dDlfAkhS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67891" y="1627377"/>
            <a:ext cx="8437418" cy="4746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803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Вологодское кружево</a:t>
            </a:r>
            <a:endParaRPr lang="cs-CZ" dirty="0"/>
          </a:p>
        </p:txBody>
      </p:sp>
      <p:pic>
        <p:nvPicPr>
          <p:cNvPr id="4" name="jfD9v70TiF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92582" y="1905000"/>
            <a:ext cx="7819176" cy="4398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571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/>
              <a:t>Г</a:t>
            </a:r>
            <a:r>
              <a:rPr lang="cs-CZ" smtClean="0"/>
              <a:t>жельский</a:t>
            </a:r>
            <a:r>
              <a:rPr lang="cs-CZ" dirty="0" smtClean="0"/>
              <a:t> </a:t>
            </a:r>
            <a:r>
              <a:rPr lang="cs-CZ" dirty="0" err="1"/>
              <a:t>фарфор</a:t>
            </a:r>
            <a:r>
              <a:rPr lang="cs-CZ" dirty="0"/>
              <a:t> </a:t>
            </a:r>
          </a:p>
        </p:txBody>
      </p:sp>
      <p:pic>
        <p:nvPicPr>
          <p:cNvPr id="6" name="N4n860DM-f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51018" y="1515269"/>
            <a:ext cx="8553594" cy="481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292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Ростовская</a:t>
            </a:r>
            <a:r>
              <a:rPr lang="cs-CZ" dirty="0"/>
              <a:t> </a:t>
            </a:r>
            <a:r>
              <a:rPr lang="cs-CZ" dirty="0" err="1"/>
              <a:t>финифть</a:t>
            </a:r>
            <a:r>
              <a:rPr lang="cs-CZ" dirty="0"/>
              <a:t> </a:t>
            </a:r>
          </a:p>
        </p:txBody>
      </p:sp>
      <p:pic>
        <p:nvPicPr>
          <p:cNvPr id="4" name="RBUqt6AWJ-M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42447" y="1674804"/>
            <a:ext cx="8378547" cy="4712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2943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Хохломская роспись</a:t>
            </a:r>
            <a:endParaRPr lang="cs-CZ" dirty="0"/>
          </a:p>
        </p:txBody>
      </p:sp>
      <p:pic>
        <p:nvPicPr>
          <p:cNvPr id="4" name="KmcyLSB7x2Q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24743" y="1264555"/>
            <a:ext cx="9635939" cy="542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0086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Дымковские игрушки</a:t>
            </a:r>
            <a:endParaRPr lang="cs-CZ" dirty="0"/>
          </a:p>
        </p:txBody>
      </p:sp>
      <p:pic>
        <p:nvPicPr>
          <p:cNvPr id="4" name="qZ7m7eTer-8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260458" y="1541417"/>
            <a:ext cx="8197669" cy="4611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182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Палехская миниатюра</a:t>
            </a:r>
            <a:endParaRPr lang="cs-CZ" dirty="0"/>
          </a:p>
        </p:txBody>
      </p:sp>
      <p:pic>
        <p:nvPicPr>
          <p:cNvPr id="4" name="8Wu-BK3GMHE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592925" y="1517357"/>
            <a:ext cx="8911687" cy="501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503085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</TotalTime>
  <Words>16</Words>
  <Application>Microsoft Office PowerPoint</Application>
  <PresentationFormat>Широкоэкранный</PresentationFormat>
  <Paragraphs>8</Paragraphs>
  <Slides>8</Slides>
  <Notes>0</Notes>
  <HiddenSlides>0</HiddenSlides>
  <MMClips>7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Декоративно-прикладное искусство</vt:lpstr>
      <vt:lpstr>Матрёшка</vt:lpstr>
      <vt:lpstr>Вологодское кружево</vt:lpstr>
      <vt:lpstr>Гжельский фарфор </vt:lpstr>
      <vt:lpstr>Ростовская финифть </vt:lpstr>
      <vt:lpstr>Хохломская роспись</vt:lpstr>
      <vt:lpstr>Дымковские игрушки</vt:lpstr>
      <vt:lpstr>Палехская миниатюра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Декоративно-прикладное искусство</dc:title>
  <dc:creator>Uživatel systému Windows</dc:creator>
  <cp:lastModifiedBy>Uživatel systému Windows</cp:lastModifiedBy>
  <cp:revision>5</cp:revision>
  <dcterms:created xsi:type="dcterms:W3CDTF">2017-11-26T17:18:36Z</dcterms:created>
  <dcterms:modified xsi:type="dcterms:W3CDTF">2017-11-26T18:02:53Z</dcterms:modified>
</cp:coreProperties>
</file>