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Relaxační technika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694928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FF0000"/>
                </a:solidFill>
              </a:rPr>
              <a:t>Balónek</a:t>
            </a:r>
            <a:endParaRPr lang="cs-CZ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Dechové cvičení</a:t>
            </a:r>
          </a:p>
          <a:p>
            <a:r>
              <a:rPr lang="cs-CZ" dirty="0" smtClean="0"/>
              <a:t>Počet dětí: neomezeno</a:t>
            </a:r>
          </a:p>
          <a:p>
            <a:r>
              <a:rPr lang="cs-CZ" dirty="0" smtClean="0"/>
              <a:t>Věk: 4+</a:t>
            </a:r>
          </a:p>
          <a:p>
            <a:r>
              <a:rPr lang="cs-CZ" dirty="0" smtClean="0"/>
              <a:t>Cíl: uvolnění, koordinace dechu</a:t>
            </a:r>
          </a:p>
          <a:p>
            <a:r>
              <a:rPr lang="cs-CZ" dirty="0" smtClean="0"/>
              <a:t>Techniky: dýchání, ochabnutí</a:t>
            </a:r>
          </a:p>
          <a:p>
            <a:r>
              <a:rPr lang="cs-CZ" dirty="0" smtClean="0"/>
              <a:t>Popis</a:t>
            </a:r>
          </a:p>
          <a:p>
            <a:pPr lvl="1"/>
            <a:r>
              <a:rPr lang="cs-CZ" dirty="0" smtClean="0"/>
              <a:t>Děti si představí, že jsou balonky. Nejprve leží bezvládně vyfouklé na zemi. Postupně se </a:t>
            </a:r>
            <a:r>
              <a:rPr lang="cs-CZ" dirty="0" err="1" smtClean="0"/>
              <a:t>prodýchávají</a:t>
            </a:r>
            <a:r>
              <a:rPr lang="cs-CZ" dirty="0" smtClean="0"/>
              <a:t> a nafukují jednotlivé části těla. Děti zvedají celé tělo. Nakonec chodí po špičkách, lehké jako letící balónky. Pak se zpětně vyfukují.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Relaxační technika</vt:lpstr>
      <vt:lpstr>Snímek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Relaxační technika</dc:title>
  <dc:creator>Katka</dc:creator>
  <cp:lastModifiedBy>Katka</cp:lastModifiedBy>
  <cp:revision>2</cp:revision>
  <dcterms:created xsi:type="dcterms:W3CDTF">2017-10-21T15:14:35Z</dcterms:created>
  <dcterms:modified xsi:type="dcterms:W3CDTF">2017-10-21T15:28:21Z</dcterms:modified>
</cp:coreProperties>
</file>