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8" r:id="rId5"/>
    <p:sldId id="259" r:id="rId6"/>
    <p:sldId id="257" r:id="rId7"/>
    <p:sldId id="260" r:id="rId8"/>
    <p:sldId id="261" r:id="rId9"/>
    <p:sldId id="262" r:id="rId10"/>
    <p:sldId id="267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6354-B376-4C09-8357-E017E9745640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E618-2A3E-4688-8E3A-82359046C4E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Učitel a způsob výchovy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</a:t>
            </a:r>
            <a:r>
              <a:rPr lang="cs-CZ" dirty="0" err="1" smtClean="0"/>
              <a:t>et</a:t>
            </a:r>
            <a:r>
              <a:rPr lang="cs-CZ" dirty="0" smtClean="0"/>
              <a:t> Mgr. Lucie </a:t>
            </a:r>
            <a:r>
              <a:rPr lang="cs-CZ" dirty="0" err="1" smtClean="0"/>
              <a:t>Grůzová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4" y="116632"/>
            <a:ext cx="8421406" cy="6480720"/>
          </a:xfrm>
        </p:spPr>
      </p:pic>
    </p:spTree>
    <p:extLst>
      <p:ext uri="{BB962C8B-B14F-4D97-AF65-F5344CB8AC3E}">
        <p14:creationId xmlns:p14="http://schemas.microsoft.com/office/powerpoint/2010/main" val="11461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Projevy kladného emoční vztah k dítěti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Oční kontakt</a:t>
            </a:r>
          </a:p>
          <a:p>
            <a:r>
              <a:rPr lang="cs-CZ" dirty="0" smtClean="0"/>
              <a:t>Laskavý pohled a tón řeči (dotek, pohlazení)</a:t>
            </a:r>
          </a:p>
          <a:p>
            <a:r>
              <a:rPr lang="cs-CZ" dirty="0" smtClean="0"/>
              <a:t>Naslouchání dítěti</a:t>
            </a:r>
          </a:p>
          <a:p>
            <a:r>
              <a:rPr lang="cs-CZ" dirty="0" smtClean="0"/>
              <a:t>Verbalizování toho, co dělá malé dítě – tím dospělý projevuje, že dítě sleduje, že má o něj zájem</a:t>
            </a:r>
          </a:p>
          <a:p>
            <a:r>
              <a:rPr lang="cs-CZ" dirty="0" smtClean="0"/>
              <a:t>Parafrázování slovních sdělení – dospělý opakuje, co dítě řeklo, tím opět projevuje zájem, a pomáhá dítěti upřesnit, lépe pochopit, o čem samo mluví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Spoluprožívání emocí, živé emoční reagování na situace a události</a:t>
            </a:r>
          </a:p>
          <a:p>
            <a:r>
              <a:rPr lang="cs-CZ" dirty="0" smtClean="0"/>
              <a:t>Kladné hodnocení dítěte, jeho dobrých výsledků</a:t>
            </a:r>
          </a:p>
          <a:p>
            <a:r>
              <a:rPr lang="cs-CZ" dirty="0" smtClean="0"/>
              <a:t>Klima pohody při společných činnostech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Podmínky působící na způsob výchovy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Vlastnosti a zkušenosti vychovávajících</a:t>
            </a:r>
          </a:p>
          <a:p>
            <a:r>
              <a:rPr lang="cs-CZ" dirty="0" smtClean="0"/>
              <a:t>Vzájemné vztahy a interakce mezi vychovávanými a vychovávajícími</a:t>
            </a:r>
          </a:p>
          <a:p>
            <a:r>
              <a:rPr lang="cs-CZ" dirty="0" smtClean="0"/>
              <a:t>Vlastnosti a zkušenosti vychovávaných dětí</a:t>
            </a:r>
          </a:p>
          <a:p>
            <a:r>
              <a:rPr lang="cs-CZ" dirty="0" smtClean="0"/>
              <a:t>Události a změny v podmínkách v nejbližším prostředí dítěte</a:t>
            </a:r>
          </a:p>
          <a:p>
            <a:r>
              <a:rPr lang="cs-CZ" dirty="0" smtClean="0"/>
              <a:t>Širší </a:t>
            </a:r>
            <a:r>
              <a:rPr lang="cs-CZ" dirty="0" err="1" smtClean="0"/>
              <a:t>sociokulturní</a:t>
            </a:r>
            <a:r>
              <a:rPr lang="cs-CZ" dirty="0" smtClean="0"/>
              <a:t> podmínky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 výchovy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i="1" dirty="0" smtClean="0"/>
              <a:t>Jeden a týž výchovný prostředek – požadavek, napomenutí, vysvětlení, trest aj. – od jednoho učitele má dobrý účinek, kdežto od jiné osoby nebo v jiné situaci je bez účinku, popřípadě vede k opačnému výsledku, než byl sledován</a:t>
            </a:r>
            <a:r>
              <a:rPr lang="cs-CZ" dirty="0" smtClean="0"/>
              <a:t>.</a:t>
            </a:r>
          </a:p>
          <a:p>
            <a:pPr algn="r"/>
            <a:r>
              <a:rPr lang="cs-CZ" dirty="0" smtClean="0"/>
              <a:t>Čáp, Mareš, 2001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3" y="188640"/>
            <a:ext cx="4911428" cy="36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hra na styly výcho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2" y="3458777"/>
            <a:ext cx="4286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19168"/>
            <a:ext cx="4139952" cy="27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jste byli vychováváni vy?</a:t>
            </a:r>
          </a:p>
          <a:p>
            <a:pPr marL="0" indent="0">
              <a:buNone/>
            </a:pPr>
            <a:r>
              <a:rPr lang="cs-CZ" dirty="0" smtClean="0"/>
              <a:t>     (samostatně)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Jak chcete působit na děti teď?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(ve trojících)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45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 (způsob) výchovy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Vyčleňuje z vysoce složitého souboru výchovných procesů klíčové momenty: zejména emoční vztahy dospělých a dětí, jejich způsob komunikace, velikost požadavků na dítě, způsob jejich kladení a kontroly. Projevuje se též reagováním na dítě.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Poměr způsobu emočního vztahu a řízení</a:t>
            </a:r>
            <a:endParaRPr lang="cs-CZ" sz="2400" dirty="0"/>
          </a:p>
        </p:txBody>
      </p:sp>
      <p:pic>
        <p:nvPicPr>
          <p:cNvPr id="4" name="Zástupný symbol pro obsah 3" descr="ParentingSty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268760"/>
            <a:ext cx="6070597" cy="50491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Tradiční rozdělení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cs-CZ" sz="2400" b="1" smtClean="0"/>
              <a:t>Autokratický styl</a:t>
            </a:r>
            <a:r>
              <a:rPr lang="cs-CZ" sz="2400" smtClean="0"/>
              <a:t> – při tomto stylu vychovatel hlavně rozkazuje a zakazuje. Mnoho sám mluví, nepustí druhé ke slovu. Klade podmínky pro dosažení něčeho žádoucího, příjemného, např. pochvaly. Hojně vyhrožuje, varuje, trestá. Málo respektuje přání a potřeby dětí. Má zásadně jiná, širší a vyšší práva než děti. Dává dětem málo příležitosti k samostatnému jednání, způsobu řešení úloh apod. Při tomto stylu výchovy se ale zejména děti nevychovávají k samostatnému, iniciativnímu a tvořivému řešení problémů, rozhodování a jednání. Je to styl výchovy, který odpovídá přípravě pro podřízenou roli v  nedemokratické společnosti, a ne k přípravě občana demokratického státu.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cs-CZ" sz="2800" b="1" dirty="0" smtClean="0"/>
              <a:t>Liberální výchova</a:t>
            </a:r>
            <a:r>
              <a:rPr lang="cs-CZ" sz="2800" dirty="0" smtClean="0"/>
              <a:t> – tato výchova je pro děti méně frustrující než autokratický styl, ale má i nepříznivé účinky. Vychovatel klade nízké požadavky, popřípadě nekontroluje jejich plnění. Nízká je výsledná úroveň vědomostí a dovedností dětí, zejména se nerozvíjí jejich svědomitost a vytrvalost.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smtClean="0"/>
              <a:t>Sociálně – integrační styl</a:t>
            </a:r>
            <a:r>
              <a:rPr lang="cs-CZ" sz="2400" smtClean="0"/>
              <a:t> – v tomto stylu přiznává vychovatel dětem lidská práva a důstojnost, respektuje v nich osobnost, bere je vážně, zejména je neponižuje. Podporuje jejich samostatnost a iniciativu. Působí spíše příkladem než množstvím příkazů a zákazů. Proto hojně užívá návrhů, otázek, podnětů pro děti, aby samy přemýšlely a účastnily se rozhodování. Nemluví stále sám a nechává mluvit děti. Pokud je nutno potrestat, volí formu, která dítě neponižuje.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381</Words>
  <Application>Microsoft Office PowerPoint</Application>
  <PresentationFormat>Předvádění na obrazovce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Učitel a způsob výchovy</vt:lpstr>
      <vt:lpstr>Styl výchovy</vt:lpstr>
      <vt:lpstr>Prezentace aplikace PowerPoint</vt:lpstr>
      <vt:lpstr>Samostatná práce</vt:lpstr>
      <vt:lpstr>Styl (způsob) výchovy</vt:lpstr>
      <vt:lpstr>Poměr způsobu emočního vztahu a řízení</vt:lpstr>
      <vt:lpstr>Tradiční rozdělení</vt:lpstr>
      <vt:lpstr>Prezentace aplikace PowerPoint</vt:lpstr>
      <vt:lpstr>Prezentace aplikace PowerPoint</vt:lpstr>
      <vt:lpstr>Prezentace aplikace PowerPoint</vt:lpstr>
      <vt:lpstr>Projevy kladného emoční vztah k dítěti</vt:lpstr>
      <vt:lpstr>Prezentace aplikace PowerPoint</vt:lpstr>
      <vt:lpstr>Podmínky působící na způsob výchovy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 a způsob výchovy</dc:title>
  <dc:creator>Lucie Grůzová</dc:creator>
  <cp:lastModifiedBy>Lucie  Grůzová</cp:lastModifiedBy>
  <cp:revision>6</cp:revision>
  <dcterms:created xsi:type="dcterms:W3CDTF">2017-10-03T10:11:53Z</dcterms:created>
  <dcterms:modified xsi:type="dcterms:W3CDTF">2017-10-03T10:44:19Z</dcterms:modified>
</cp:coreProperties>
</file>