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4" r:id="rId1"/>
  </p:sldMasterIdLst>
  <p:notesMasterIdLst>
    <p:notesMasterId r:id="rId10"/>
  </p:notesMasterIdLst>
  <p:sldIdLst>
    <p:sldId id="257" r:id="rId2"/>
    <p:sldId id="264" r:id="rId3"/>
    <p:sldId id="265" r:id="rId4"/>
    <p:sldId id="269" r:id="rId5"/>
    <p:sldId id="270" r:id="rId6"/>
    <p:sldId id="272" r:id="rId7"/>
    <p:sldId id="271" r:id="rId8"/>
    <p:sldId id="266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FF"/>
    <a:srgbClr val="0099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29" autoAdjust="0"/>
    <p:restoredTop sz="94660"/>
  </p:normalViewPr>
  <p:slideViewPr>
    <p:cSldViewPr>
      <p:cViewPr varScale="1">
        <p:scale>
          <a:sx n="102" d="100"/>
          <a:sy n="102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E47CB53-D74C-4194-AD08-C9C369B3BCEA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428029D-51C4-4753-BBE9-F1FA023C39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9842EB-C275-43D0-A08D-2CD6AE23E83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48FF16-8DF0-4859-9DEC-F96CE31FD895}" type="datetimeFigureOut">
              <a:rPr lang="cs-CZ" smtClean="0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16FE0E-CBC2-4E98-BADB-339E1740C7E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B161A9-EE09-4DE7-88B2-2C78C919D6B1}" type="datetimeFigureOut">
              <a:rPr lang="cs-CZ" smtClean="0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83A383-5BBD-404D-9395-7B0CEB51A32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3474AC-93D9-4028-B55E-A83C300E1CFD}" type="datetimeFigureOut">
              <a:rPr lang="cs-CZ" smtClean="0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A6689-0AE0-4AD7-AFD3-E153C26908F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9DD9DB-C931-466C-9C5E-0061FE8115BF}" type="datetimeFigureOut">
              <a:rPr lang="cs-CZ" smtClean="0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57B7B-625D-4155-93B9-10CD147F6B0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26035F-672A-4D90-AB23-F5AD4F58FC65}" type="datetimeFigureOut">
              <a:rPr lang="cs-CZ" smtClean="0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BFB9B9-3240-455C-8003-D17226EB98A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279FDB-C117-4AE2-82B0-96428F65A670}" type="datetimeFigureOut">
              <a:rPr lang="cs-CZ" smtClean="0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332DAB-B9BA-4FE9-9D13-D1CDD41EA98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BC5C60-35F9-457B-94F8-6F61141BAF38}" type="datetimeFigureOut">
              <a:rPr lang="cs-CZ" smtClean="0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880706-6317-47B7-A968-61EAA380EDF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DE1C04-B4AF-40D2-9FEB-CD597F6AA375}" type="datetimeFigureOut">
              <a:rPr lang="cs-CZ" smtClean="0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59ABDA-B477-4FFE-AAB8-B4007FFC312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477558-FAA9-42AF-9BF3-A72912D3267B}" type="datetimeFigureOut">
              <a:rPr lang="cs-CZ" smtClean="0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A5CA9-7198-4D62-BCE4-9801E0B41A3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0623CD-AABD-4DA1-BB82-1452CE50967A}" type="datetimeFigureOut">
              <a:rPr lang="cs-CZ" smtClean="0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BD7A0A-1527-489C-AC42-FEC4164D458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725C2E-8162-447F-A63E-4490EFDCB8ED}" type="datetimeFigureOut">
              <a:rPr lang="cs-CZ" smtClean="0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8F28ED1-75C8-4B31-A4DF-DDA3CB850A6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40767515-75A1-45B5-9501-DED8FA768B3D}" type="datetimeFigureOut">
              <a:rPr lang="cs-CZ" smtClean="0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0238C4D-AF20-46B2-AA20-72A868555CC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//upload.wikimedia.org/wikipedia/commons/9/98/NH2CONH2.pn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//upload.wikimedia.org/wikipedia/commons/8/8a/Friedrich_W%C3%B6hler_Stich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Základní pojmy organické chemie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1268760"/>
            <a:ext cx="85693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Organická chemie je věda, která se zabývá studiem struktury, vlastností, přípravou a použitím organických sloučenin.</a:t>
            </a:r>
            <a:endParaRPr lang="cs-CZ" sz="2400" b="1" i="1" dirty="0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23528" y="764704"/>
            <a:ext cx="73448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Definujte, co je to organická chemie a co zkoumá:</a:t>
            </a: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529" y="3212976"/>
            <a:ext cx="806489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Organické sloučeniny jsou sloučeniny uhlíku, z nichž většina obsahuje dále ještě vodík a mnohé také kyslík, dusík, síru, fosfor nebo halogeny (mohou obsahovat jakýkoliv jiný prvek) . </a:t>
            </a:r>
            <a:endParaRPr lang="cs-C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23528" y="2708920"/>
            <a:ext cx="74972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jsou to organické sloučeniny ?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23528" y="5013176"/>
            <a:ext cx="835292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Vyjmenujte, které sloučeniny uhlíku řadíme naopak mezi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sloučeniny anorganické: 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475929" y="5877272"/>
            <a:ext cx="806489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Oxidy uhlíku (CO, CO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), kyselinu uhličitou (H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 a její soli uhličitany. </a:t>
            </a:r>
            <a:endParaRPr lang="cs-C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2204864"/>
            <a:ext cx="85693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Původně </a:t>
            </a:r>
            <a:r>
              <a:rPr lang="cs-CZ" sz="2400" b="1" i="1" dirty="0" smtClean="0">
                <a:latin typeface="Constantia" pitchFamily="18" charset="0"/>
              </a:rPr>
              <a:t>se vědci mylně domnívali, že mohou vznikat pouze v živých organismech </a:t>
            </a:r>
            <a:r>
              <a:rPr lang="cs-CZ" sz="2400" b="1" i="1" dirty="0" smtClean="0">
                <a:latin typeface="Constantia" pitchFamily="18" charset="0"/>
                <a:sym typeface="Symbol"/>
              </a:rPr>
              <a:t>  proto byly nazvány jako </a:t>
            </a:r>
            <a:r>
              <a:rPr lang="cs-CZ" sz="2400" b="1" i="1" dirty="0" smtClean="0">
                <a:solidFill>
                  <a:srgbClr val="00CC00"/>
                </a:solidFill>
                <a:latin typeface="Constantia" pitchFamily="18" charset="0"/>
                <a:sym typeface="Symbol"/>
              </a:rPr>
              <a:t>sloučeniny organické.</a:t>
            </a:r>
            <a:endParaRPr lang="cs-CZ" sz="2400" b="1" i="1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528" y="4653136"/>
            <a:ext cx="87220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Některé synteticky vyráběné organické látky se dokonce v přírodě nevyskytují vůbec (např. léčiva, barviva, plastické hmoty).</a:t>
            </a:r>
            <a:endParaRPr lang="cs-CZ" sz="24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23528" y="764704"/>
            <a:ext cx="79928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Jakým způsobem se získávají organické sloučeniny?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23528" y="1412776"/>
            <a:ext cx="8874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Získávaly se původně z těl rostlin a živočichů. </a:t>
            </a:r>
            <a:endParaRPr lang="cs-CZ" sz="2400" b="1" i="1" dirty="0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23528" y="3573016"/>
            <a:ext cx="86409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Většina organických látek se v současné době připravuje synteticky (uměle). </a:t>
            </a:r>
            <a:endParaRPr lang="cs-CZ" sz="2400" b="1" i="1" dirty="0">
              <a:solidFill>
                <a:srgbClr val="7030A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2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>
            <a:spLocks noChangeArrowheads="1"/>
          </p:cNvSpPr>
          <p:nvPr/>
        </p:nvSpPr>
        <p:spPr bwMode="auto">
          <a:xfrm>
            <a:off x="323528" y="4221088"/>
            <a:ext cx="872204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Základním prvkem všech organických sloučenin je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čtyřvazný uhlík. </a:t>
            </a:r>
          </a:p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Na každou z jeho čtyř vazeb se může navázat jiný atom nebo skupina atomů.</a:t>
            </a:r>
          </a:p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Díky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čtyřvaznosti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může uhlík tvořit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nepřeberné množství  různých řetězovitých sloučenin. </a:t>
            </a:r>
          </a:p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4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371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323528" y="188640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Obr. 1: </a:t>
            </a:r>
            <a:r>
              <a:rPr lang="cs-CZ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Čtyřvazný uhlík</a:t>
            </a:r>
            <a:endParaRPr lang="cs-CZ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51520" y="764704"/>
            <a:ext cx="889248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Víte, která organická sloučenina byla v laboratoři uměle syntetizována jako první ? Napište chemickou rovnici její syntézy:</a:t>
            </a:r>
            <a:endParaRPr lang="cs-CZ" sz="2600" b="1" dirty="0" smtClean="0">
              <a:solidFill>
                <a:srgbClr val="CC6600"/>
              </a:solidFill>
              <a:latin typeface="Times New Roman"/>
              <a:cs typeface="Times New Roman"/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23850" y="2060848"/>
            <a:ext cx="85693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solidFill>
                  <a:srgbClr val="0000FF"/>
                </a:solidFill>
                <a:latin typeface="Constantia" pitchFamily="18" charset="0"/>
              </a:rPr>
              <a:t>MOČOVINA </a:t>
            </a:r>
            <a:r>
              <a:rPr lang="cs-CZ" sz="2400" b="1" i="1" dirty="0" smtClean="0">
                <a:latin typeface="Constantia" pitchFamily="18" charset="0"/>
              </a:rPr>
              <a:t>, byla připravena zahříváním vodného roztoku kyanatanu amonného </a:t>
            </a:r>
            <a:r>
              <a:rPr lang="cs-CZ" sz="2400" b="1" i="1" u="sng" dirty="0" smtClean="0">
                <a:latin typeface="Constantia" pitchFamily="18" charset="0"/>
              </a:rPr>
              <a:t>(tedy z anorganické sloučeniny).</a:t>
            </a:r>
            <a:endParaRPr lang="cs-CZ" sz="2400" b="1" i="1" u="sng" dirty="0">
              <a:solidFill>
                <a:srgbClr val="7030A0"/>
              </a:solidFill>
              <a:latin typeface="Constantia" pitchFamily="18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356992"/>
            <a:ext cx="7991475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ovéPole 8"/>
          <p:cNvSpPr txBox="1"/>
          <p:nvPr/>
        </p:nvSpPr>
        <p:spPr>
          <a:xfrm>
            <a:off x="179512" y="6093296"/>
            <a:ext cx="8964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2.: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Chemická rovnice syntézy močoviny z kyanatanu amonného. 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39552" y="980728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3.: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Močovina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6" name="Picture 2" descr="Soubor:NH2CONH2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484784"/>
            <a:ext cx="8640960" cy="52565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Soubor:Friedrich Wöhler Stich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3" y="0"/>
            <a:ext cx="4644008" cy="6858000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827584" y="692696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4: </a:t>
            </a:r>
            <a:r>
              <a:rPr lang="cs-CZ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Friedrich </a:t>
            </a:r>
            <a:r>
              <a:rPr lang="cs-CZ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Wöhler</a:t>
            </a:r>
            <a:endParaRPr lang="cs-CZ" sz="2400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79512" y="1268760"/>
            <a:ext cx="43204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 roce 1882 syntetizoval německý chemik Friedrich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Wöhler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močovinu z anorganické látky kyanatanu amonného. </a:t>
            </a:r>
          </a:p>
          <a:p>
            <a:endParaRPr lang="cs-CZ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Tímto objevem vyvrátil tzv. vitalistickou teorii, podle které mohou organické látky vznikat pouze v živých organismech.</a:t>
            </a:r>
          </a:p>
          <a:p>
            <a:endParaRPr lang="cs-CZ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Močovina se nachází v moči savců, obojživelníků a některých ryb. Je odpadní látkou trávení bílkovin v našem těle.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79512" y="836712"/>
            <a:ext cx="89644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Jaké jsou charakteristické chemické vlastnosti organických sloučenin a k čemu se organické sloučeniny využívají ?</a:t>
            </a:r>
            <a:endParaRPr lang="cs-CZ" sz="2600" b="1" dirty="0" smtClean="0">
              <a:solidFill>
                <a:srgbClr val="CC6600"/>
              </a:solidFill>
              <a:latin typeface="Times New Roman"/>
              <a:cs typeface="Times New Roman"/>
            </a:endParaRP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179512" y="1772816"/>
            <a:ext cx="888213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Organické sloučeniny mají nízké teploty tání a varu ( obvykle do 200 °C). </a:t>
            </a:r>
            <a:r>
              <a:rPr lang="cs-CZ" sz="2400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Zahříváním na vyšší teploty se rozkládají!</a:t>
            </a:r>
            <a:endParaRPr lang="cs-CZ" sz="2400" b="1" i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79512" y="2780928"/>
            <a:ext cx="90345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Organické sloučeniny </a:t>
            </a:r>
            <a:r>
              <a:rPr lang="cs-CZ" sz="2400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nevedou elektrický proud.</a:t>
            </a:r>
            <a:endParaRPr lang="cs-CZ" sz="2400" b="1" i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79512" y="3429000"/>
            <a:ext cx="918693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Organické sloučeniny se rozpouštějí především v organických rozpouštědlech (v benzenu, etheru, acetonu, benzínu…) a </a:t>
            </a:r>
            <a:r>
              <a:rPr lang="cs-CZ" sz="2400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většinou se nerozpouštějí ve vodě.</a:t>
            </a:r>
            <a:endParaRPr lang="cs-CZ" sz="2400" b="1" i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512" y="4797152"/>
            <a:ext cx="93393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Z organické sloučeniny jsou složena těla všech živých organismů. </a:t>
            </a:r>
            <a:endParaRPr lang="cs-CZ" sz="2400" b="1" i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179513" y="5445224"/>
            <a:ext cx="878497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Organické sloučeniny se používají na výrobu: </a:t>
            </a:r>
            <a:r>
              <a:rPr lang="cs-CZ" sz="2400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plastů, textilních vláken, léčiv, pesticidů, detergentů, motorových paliv, lepidel, </a:t>
            </a:r>
          </a:p>
          <a:p>
            <a:r>
              <a:rPr lang="cs-CZ" sz="2400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barviv atd.</a:t>
            </a:r>
            <a:endParaRPr lang="cs-CZ" sz="2400" b="1" i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9" grpId="0"/>
      <p:bldP spid="10" grpId="0"/>
      <p:bldP spid="11" grpId="0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350</TotalTime>
  <Words>443</Words>
  <Application>Microsoft Office PowerPoint</Application>
  <PresentationFormat>Předvádění na obrazovce (4:3)</PresentationFormat>
  <Paragraphs>58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 Základní pojmy organické chemie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Oxidy a jejich chemické vlastnosti</dc:title>
  <dc:creator>Ptacek</dc:creator>
  <cp:lastModifiedBy>Ptacek</cp:lastModifiedBy>
  <cp:revision>53</cp:revision>
  <dcterms:created xsi:type="dcterms:W3CDTF">2012-09-14T13:14:37Z</dcterms:created>
  <dcterms:modified xsi:type="dcterms:W3CDTF">2014-09-27T10:55:42Z</dcterms:modified>
</cp:coreProperties>
</file>