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61" r:id="rId5"/>
    <p:sldId id="259" r:id="rId6"/>
    <p:sldId id="260" r:id="rId7"/>
    <p:sldId id="268" r:id="rId8"/>
    <p:sldId id="258" r:id="rId9"/>
    <p:sldId id="262" r:id="rId10"/>
    <p:sldId id="263" r:id="rId11"/>
    <p:sldId id="264" r:id="rId12"/>
    <p:sldId id="265" r:id="rId13"/>
    <p:sldId id="270" r:id="rId14"/>
    <p:sldId id="266" r:id="rId15"/>
    <p:sldId id="278" r:id="rId16"/>
    <p:sldId id="279" r:id="rId17"/>
    <p:sldId id="271" r:id="rId18"/>
    <p:sldId id="267" r:id="rId19"/>
    <p:sldId id="277" r:id="rId20"/>
    <p:sldId id="280" r:id="rId21"/>
    <p:sldId id="275" r:id="rId22"/>
    <p:sldId id="274" r:id="rId23"/>
    <p:sldId id="272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ieclaire.cz/lide/muzete-byt-cim-chcete-nova-reklama-uci-deti-plnit-si-sve-sn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ave.rozhlas.cz/psychiatr-honzak-karkulka-je-sexualni-pohadka-princezna-lada-utekla-pred-596585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adora_svitak#t-24608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7F7B9-C0B0-4346-8C32-5DBA2182F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B32404-D380-4093-B3B1-4732557B6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seminář</a:t>
            </a:r>
          </a:p>
        </p:txBody>
      </p:sp>
    </p:spTree>
    <p:extLst>
      <p:ext uri="{BB962C8B-B14F-4D97-AF65-F5344CB8AC3E}">
        <p14:creationId xmlns:p14="http://schemas.microsoft.com/office/powerpoint/2010/main" val="309076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F7BC766-3B91-4E62-8BED-D0AC3136E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764" y="1859353"/>
            <a:ext cx="5565913" cy="4174435"/>
          </a:xfrm>
        </p:spPr>
      </p:pic>
    </p:spTree>
    <p:extLst>
      <p:ext uri="{BB962C8B-B14F-4D97-AF65-F5344CB8AC3E}">
        <p14:creationId xmlns:p14="http://schemas.microsoft.com/office/powerpoint/2010/main" val="91316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4E6BB-BC7A-483F-93D0-A09374FE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69B09E2-0579-4E44-8577-D5E783A8A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952" y="2544420"/>
            <a:ext cx="6516095" cy="3624578"/>
          </a:xfrm>
        </p:spPr>
      </p:pic>
    </p:spTree>
    <p:extLst>
      <p:ext uri="{BB962C8B-B14F-4D97-AF65-F5344CB8AC3E}">
        <p14:creationId xmlns:p14="http://schemas.microsoft.com/office/powerpoint/2010/main" val="71205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4D02F-427D-4748-9AB4-1E5799B8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90D0B50-EAB4-4F26-940A-EDA115C3E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435" y="2828927"/>
            <a:ext cx="5181600" cy="1743075"/>
          </a:xfrm>
        </p:spPr>
      </p:pic>
    </p:spTree>
    <p:extLst>
      <p:ext uri="{BB962C8B-B14F-4D97-AF65-F5344CB8AC3E}">
        <p14:creationId xmlns:p14="http://schemas.microsoft.com/office/powerpoint/2010/main" val="194511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7343F-71AA-4FBA-8C6B-8F5971F3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26F029B-1FE2-45DB-94B6-0399DD992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951" y="2053881"/>
            <a:ext cx="2356445" cy="33178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C10AF1-CEEB-4B93-B107-5FF95E50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97" y="2628900"/>
            <a:ext cx="2857500" cy="160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44CB9B-8F79-42CE-A359-1126B3A0B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557" y="2853981"/>
            <a:ext cx="3572598" cy="237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5370F-FA01-42EE-97AA-EBD172B0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5B83482-2158-4AC6-9F53-E27732D29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505" y="2638187"/>
            <a:ext cx="2150786" cy="2737364"/>
          </a:xfr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3D5C8150-2B67-4CBB-B2E5-F759A7656522}"/>
              </a:ext>
            </a:extLst>
          </p:cNvPr>
          <p:cNvSpPr/>
          <p:nvPr/>
        </p:nvSpPr>
        <p:spPr>
          <a:xfrm>
            <a:off x="5589725" y="3364588"/>
            <a:ext cx="2292626" cy="9011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A03025-801D-4EDB-B41E-F03317758719}"/>
              </a:ext>
            </a:extLst>
          </p:cNvPr>
          <p:cNvSpPr txBox="1"/>
          <p:nvPr/>
        </p:nvSpPr>
        <p:spPr>
          <a:xfrm>
            <a:off x="6096000" y="3589168"/>
            <a:ext cx="163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DEPRIVACE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D0A4064-4711-4A51-A1F0-29F66E9AC925}"/>
              </a:ext>
            </a:extLst>
          </p:cNvPr>
          <p:cNvSpPr/>
          <p:nvPr/>
        </p:nvSpPr>
        <p:spPr>
          <a:xfrm>
            <a:off x="3949148" y="2642361"/>
            <a:ext cx="2786890" cy="5904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933F2F-E360-46CE-AE35-CD09CF365EA5}"/>
              </a:ext>
            </a:extLst>
          </p:cNvPr>
          <p:cNvSpPr txBox="1"/>
          <p:nvPr/>
        </p:nvSpPr>
        <p:spPr>
          <a:xfrm>
            <a:off x="4421567" y="2774143"/>
            <a:ext cx="22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ČESKÝ PSYHOLOG</a:t>
            </a:r>
          </a:p>
        </p:txBody>
      </p:sp>
    </p:spTree>
    <p:extLst>
      <p:ext uri="{BB962C8B-B14F-4D97-AF65-F5344CB8AC3E}">
        <p14:creationId xmlns:p14="http://schemas.microsoft.com/office/powerpoint/2010/main" val="128837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E794F-C252-4517-8427-CE91E41D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6C3A42-E342-46C0-80B9-B558BB44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2556932"/>
            <a:ext cx="10051470" cy="3318936"/>
          </a:xfrm>
        </p:spPr>
        <p:txBody>
          <a:bodyPr/>
          <a:lstStyle/>
          <a:p>
            <a:r>
              <a:rPr lang="cs-CZ" dirty="0"/>
              <a:t>Co spojuje jména </a:t>
            </a:r>
            <a:r>
              <a:rPr lang="cs-CZ" dirty="0" err="1"/>
              <a:t>Bowlby</a:t>
            </a:r>
            <a:r>
              <a:rPr lang="cs-CZ" dirty="0"/>
              <a:t> a </a:t>
            </a:r>
            <a:r>
              <a:rPr lang="cs-CZ" dirty="0" err="1"/>
              <a:t>Ainsworthová</a:t>
            </a:r>
            <a:r>
              <a:rPr lang="cs-CZ" dirty="0"/>
              <a:t>? (odpověď jedno slovo začínající na a)</a:t>
            </a:r>
          </a:p>
          <a:p>
            <a:r>
              <a:rPr lang="cs-CZ" dirty="0"/>
              <a:t>S kterým vývojovým obdobím je spojeno specifické myšlení vyznačující se antropomorfismem, egocentrismem, magičností?</a:t>
            </a:r>
          </a:p>
          <a:p>
            <a:r>
              <a:rPr lang="cs-CZ" dirty="0"/>
              <a:t>Kdo se věnoval studiu morálky, morálního vývoje (</a:t>
            </a:r>
            <a:r>
              <a:rPr lang="cs-CZ" dirty="0" err="1"/>
              <a:t>prekonvenční</a:t>
            </a:r>
            <a:r>
              <a:rPr lang="cs-CZ" dirty="0"/>
              <a:t>, konvenční morálka)?</a:t>
            </a:r>
          </a:p>
          <a:p>
            <a:r>
              <a:rPr lang="cs-CZ" dirty="0"/>
              <a:t>Jak se jmenuje strach dítěte kolem jednoho roku, že bude odděleno od matky?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95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AB9EC-4292-4ECF-AF84-29B01396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jakém termínu je řeč?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6F1E3-B038-42E6-809D-E24F64CB5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Dítě s určitým stupněm myšlení, dosáhne lepších výsledků v přítomnosti jiných lidí, kteří mají potřebné informace či podávají potřebné návody k řešení určité problematiky. </a:t>
            </a:r>
          </a:p>
          <a:p>
            <a:r>
              <a:rPr lang="cs-CZ" dirty="0"/>
              <a:t>Termín je spojený se jménem </a:t>
            </a:r>
            <a:r>
              <a:rPr lang="cs-CZ" dirty="0" err="1"/>
              <a:t>Vygotský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45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2377C-8698-4713-A318-4609020E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4E43979-77F9-479B-AA1A-8337B99CF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9926" y="2619903"/>
            <a:ext cx="3028950" cy="15144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CAEC1D-EF2D-4863-885E-7140604C4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167" y="2581803"/>
            <a:ext cx="2933700" cy="15525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5354BCD-CC06-4AE4-B154-FDE14B5E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27" y="4580468"/>
            <a:ext cx="3524250" cy="1295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39A096-D0EE-4BBD-A8FD-5792639F8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2238869"/>
            <a:ext cx="2381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8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87EBF-945E-4815-8C34-3614B523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34FB676-29DF-471C-A08E-75F485CF5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12161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0C491-A57D-4452-A9B8-6596AC03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0B1A56-B125-4D11-A4A5-41D077C6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2308" cy="3318936"/>
          </a:xfrm>
        </p:spPr>
        <p:txBody>
          <a:bodyPr>
            <a:normAutofit/>
          </a:bodyPr>
          <a:lstStyle/>
          <a:p>
            <a:r>
              <a:rPr lang="cs-CZ" dirty="0"/>
              <a:t>1) tonicko-šíjový reflex				7) </a:t>
            </a:r>
            <a:r>
              <a:rPr lang="cs-CZ" dirty="0" err="1"/>
              <a:t>Erickson</a:t>
            </a:r>
            <a:endParaRPr lang="cs-CZ" dirty="0"/>
          </a:p>
          <a:p>
            <a:r>
              <a:rPr lang="cs-CZ" dirty="0"/>
              <a:t>2) pasení koníčků             8) </a:t>
            </a:r>
            <a:r>
              <a:rPr lang="cs-CZ" dirty="0" err="1"/>
              <a:t>Marshmallow</a:t>
            </a:r>
            <a:r>
              <a:rPr lang="cs-CZ" dirty="0"/>
              <a:t> </a:t>
            </a:r>
            <a:r>
              <a:rPr lang="cs-CZ" dirty="0" err="1"/>
              <a:t>exp</a:t>
            </a:r>
            <a:r>
              <a:rPr lang="cs-CZ" dirty="0"/>
              <a:t>., </a:t>
            </a:r>
            <a:r>
              <a:rPr lang="cs-CZ" dirty="0" err="1"/>
              <a:t>W.Mischel</a:t>
            </a:r>
            <a:r>
              <a:rPr lang="cs-CZ" dirty="0"/>
              <a:t>, odložení uspokojení</a:t>
            </a:r>
          </a:p>
          <a:p>
            <a:r>
              <a:rPr lang="cs-CZ" dirty="0"/>
              <a:t>3) hlavonožec			  9)</a:t>
            </a:r>
            <a:r>
              <a:rPr lang="cs-CZ" dirty="0" err="1"/>
              <a:t>Piaget</a:t>
            </a:r>
            <a:r>
              <a:rPr lang="cs-CZ" dirty="0"/>
              <a:t>, </a:t>
            </a:r>
          </a:p>
          <a:p>
            <a:r>
              <a:rPr lang="cs-CZ" dirty="0"/>
              <a:t>4) období vzdoru		   10) falické období, Elektřin a oidipovský komplex</a:t>
            </a:r>
          </a:p>
          <a:p>
            <a:r>
              <a:rPr lang="cs-CZ" dirty="0"/>
              <a:t>5) filipínská míra			11)Matějček</a:t>
            </a:r>
          </a:p>
          <a:p>
            <a:r>
              <a:rPr lang="cs-CZ" dirty="0"/>
              <a:t>6) imprinting			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46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4CBFA-E31F-46AA-ABED-FCE7114A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582111-585C-407F-BC46-C4B0C13A3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Představení, očekávání</a:t>
            </a:r>
          </a:p>
          <a:p>
            <a:r>
              <a:rPr lang="cs-CZ" dirty="0"/>
              <a:t>Video</a:t>
            </a:r>
          </a:p>
          <a:p>
            <a:r>
              <a:rPr lang="cs-CZ" dirty="0"/>
              <a:t>Kvíz</a:t>
            </a:r>
          </a:p>
          <a:p>
            <a:r>
              <a:rPr lang="cs-CZ" dirty="0"/>
              <a:t>Karta malého školáka</a:t>
            </a:r>
          </a:p>
          <a:p>
            <a:r>
              <a:rPr lang="cs-CZ" dirty="0"/>
              <a:t>Domácí úkol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038A3B-14CC-403F-8512-88783C2A3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13" y="2988296"/>
            <a:ext cx="4366591" cy="24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2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3CAA9-36A3-445D-B124-8F93C5D1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0D7E1-5885-4927-8426-39A23B34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2806314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12) </a:t>
            </a:r>
            <a:r>
              <a:rPr lang="cs-CZ" dirty="0" err="1"/>
              <a:t>attachment</a:t>
            </a:r>
            <a:endParaRPr lang="cs-CZ" dirty="0"/>
          </a:p>
          <a:p>
            <a:r>
              <a:rPr lang="cs-CZ" dirty="0"/>
              <a:t>13) předškolní období</a:t>
            </a:r>
          </a:p>
          <a:p>
            <a:r>
              <a:rPr lang="cs-CZ" dirty="0"/>
              <a:t>14)</a:t>
            </a:r>
            <a:r>
              <a:rPr lang="cs-CZ" dirty="0" err="1"/>
              <a:t>Kohlberg</a:t>
            </a:r>
            <a:endParaRPr lang="cs-CZ" dirty="0"/>
          </a:p>
          <a:p>
            <a:r>
              <a:rPr lang="cs-CZ" dirty="0"/>
              <a:t>15) separační úzkost</a:t>
            </a:r>
          </a:p>
          <a:p>
            <a:r>
              <a:rPr lang="cs-CZ" dirty="0"/>
              <a:t>16) zóna proximálního vývoje</a:t>
            </a:r>
          </a:p>
          <a:p>
            <a:r>
              <a:rPr lang="cs-CZ" dirty="0"/>
              <a:t>17) OCD obsedantně kompulzivní porucha</a:t>
            </a:r>
          </a:p>
          <a:p>
            <a:r>
              <a:rPr lang="cs-CZ" dirty="0"/>
              <a:t>18) V hlavě</a:t>
            </a:r>
          </a:p>
        </p:txBody>
      </p:sp>
    </p:spTree>
    <p:extLst>
      <p:ext uri="{BB962C8B-B14F-4D97-AF65-F5344CB8AC3E}">
        <p14:creationId xmlns:p14="http://schemas.microsoft.com/office/powerpoint/2010/main" val="234743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87D83-4BB1-4D31-A5C8-088017B5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A20D71-0D9D-4FB4-96AE-52A62A269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http://www.marieclaire.cz/lide/muzete-byt-cim-chcete-nova-reklama-uci-deti-plnit-si-sve-sny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038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8C803-2788-4BA7-B9C9-47419799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 byl můj první den ve škole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4F2B37-0845-4BCB-ADEE-B47F6104F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Těšili jste se? Na co jste se nejvíc těšili?</a:t>
            </a:r>
          </a:p>
          <a:p>
            <a:r>
              <a:rPr lang="cs-CZ" dirty="0"/>
              <a:t>S kým jste seděli?</a:t>
            </a:r>
          </a:p>
          <a:p>
            <a:r>
              <a:rPr lang="cs-CZ" dirty="0"/>
              <a:t>Kdo Vás vedl do školy?</a:t>
            </a:r>
          </a:p>
          <a:p>
            <a:r>
              <a:rPr lang="cs-CZ" dirty="0"/>
              <a:t>Jak jste se cítili? Měli jste z něčeho strach?</a:t>
            </a:r>
          </a:p>
          <a:p>
            <a:r>
              <a:rPr lang="cs-CZ" dirty="0"/>
              <a:t>Jaký dojem jste měli z paní učitelky?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5E3408-81A1-4F87-9AAB-5146DB83E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796" y="3060875"/>
            <a:ext cx="4285665" cy="25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0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EE5CA-F16A-4BFA-8836-EF16CDB2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A734D6-A46C-4143-8E64-F31959148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7" y="2564294"/>
            <a:ext cx="10323443" cy="358986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Porodní váha, výška, porod v kolikátém týdnu</a:t>
            </a:r>
          </a:p>
          <a:p>
            <a:r>
              <a:rPr lang="cs-CZ" dirty="0"/>
              <a:t>Porodní komplikace, novorozenecká žloutenka</a:t>
            </a:r>
          </a:p>
          <a:p>
            <a:r>
              <a:rPr lang="cs-CZ" dirty="0"/>
              <a:t>Psychomotorický vývoj</a:t>
            </a:r>
          </a:p>
          <a:p>
            <a:pPr lvl="1"/>
            <a:r>
              <a:rPr lang="cs-CZ" dirty="0"/>
              <a:t>Kdy jsem začal/a lézt po čtyřech, chodit s oporou, sám</a:t>
            </a:r>
          </a:p>
          <a:p>
            <a:r>
              <a:rPr lang="cs-CZ" dirty="0" err="1"/>
              <a:t>Předřečový</a:t>
            </a:r>
            <a:r>
              <a:rPr lang="cs-CZ" dirty="0"/>
              <a:t> vývoj, vývoj řeči + proběhly návštěvy logopeda</a:t>
            </a:r>
          </a:p>
          <a:p>
            <a:r>
              <a:rPr lang="cs-CZ" dirty="0"/>
              <a:t>Nástup do školy v termínu/odklad</a:t>
            </a:r>
          </a:p>
          <a:p>
            <a:r>
              <a:rPr lang="cs-CZ" dirty="0"/>
              <a:t>Jak probíhala moje adaptace na školku, školu</a:t>
            </a:r>
          </a:p>
          <a:p>
            <a:r>
              <a:rPr lang="cs-CZ" dirty="0"/>
              <a:t>Zdravotní obtíže od narození do konce prvního stupně základní školy</a:t>
            </a:r>
          </a:p>
          <a:p>
            <a:r>
              <a:rPr lang="cs-CZ" dirty="0"/>
              <a:t>Socializace- vztahy se sourozenci, s kamarády, se spolužáky ve školce, na prvním stupni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08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79F53-DBAF-4A28-8927-70430759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FE50DB-63F6-46C3-BDF0-C84DC4F13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Radkin</a:t>
            </a:r>
            <a:r>
              <a:rPr lang="cs-CZ" dirty="0"/>
              <a:t> Honzák o významu pohádek: </a:t>
            </a:r>
            <a:r>
              <a:rPr lang="cs-CZ" dirty="0">
                <a:hlinkClick r:id="rId2"/>
              </a:rPr>
              <a:t>https://wave.rozhlas.cz/psychiatr-honzak-karkulka-je-sexualni-pohadka-princezna-lada-utekla-pred-5965853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57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666F6-8361-4754-B585-0BC61D95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495285-E45D-4ECF-94AF-38A032A19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https://www.ted.com/talks/adora_svitak#t-246084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19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F3312-7AE4-4825-9FD9-0BBA7DC2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76B4511-4BFF-41B1-9805-D6BA7D1FE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009" y="2632253"/>
            <a:ext cx="2450824" cy="29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2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F7283-0068-4A0A-962B-720548DA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5522056-8429-489E-9A67-776DB32DD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334" y="2498036"/>
            <a:ext cx="5155094" cy="2577547"/>
          </a:xfrm>
        </p:spPr>
      </p:pic>
    </p:spTree>
    <p:extLst>
      <p:ext uri="{BB962C8B-B14F-4D97-AF65-F5344CB8AC3E}">
        <p14:creationId xmlns:p14="http://schemas.microsoft.com/office/powerpoint/2010/main" val="426758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6BB98-B9FA-4EA2-A970-F1FC2555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8F99548-4457-4668-9C69-55CC5E847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460" y="2869094"/>
            <a:ext cx="3175419" cy="2552994"/>
          </a:xfrm>
        </p:spPr>
      </p:pic>
    </p:spTree>
    <p:extLst>
      <p:ext uri="{BB962C8B-B14F-4D97-AF65-F5344CB8AC3E}">
        <p14:creationId xmlns:p14="http://schemas.microsoft.com/office/powerpoint/2010/main" val="210803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A1E47-69D9-423D-8023-C11D7BA4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3A5844E-FDAA-49B8-93E9-6BD676007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609849"/>
            <a:ext cx="3475381" cy="204015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FC25F93-CD08-4A9B-A99A-2F0F981C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941" y="2609849"/>
            <a:ext cx="2118278" cy="28243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22D5E1-B50B-46B4-AC23-ADCAC3853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83" y="2821884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675B4-AF39-45EE-87D4-64037805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A66EDC5-F725-4549-8E96-233C424BC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271" y="2855842"/>
            <a:ext cx="3383779" cy="2322446"/>
          </a:xfrm>
        </p:spPr>
      </p:pic>
    </p:spTree>
    <p:extLst>
      <p:ext uri="{BB962C8B-B14F-4D97-AF65-F5344CB8AC3E}">
        <p14:creationId xmlns:p14="http://schemas.microsoft.com/office/powerpoint/2010/main" val="336481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7622B00-9735-44D1-93E2-51E39459B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190" y="1308098"/>
            <a:ext cx="3508950" cy="44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36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324</Words>
  <Application>Microsoft Office PowerPoint</Application>
  <PresentationFormat>Širokoúhlá obrazovka</PresentationFormat>
  <Paragraphs>55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Organika</vt:lpstr>
      <vt:lpstr>Vývojová psychologie</vt:lpstr>
      <vt:lpstr>Osnova</vt:lpstr>
      <vt:lpstr>Video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 jakém termínu je řeč?</vt:lpstr>
      <vt:lpstr>Prezentace aplikace PowerPoint</vt:lpstr>
      <vt:lpstr>Prezentace aplikace PowerPoint</vt:lpstr>
      <vt:lpstr>Odpovědi</vt:lpstr>
      <vt:lpstr>Odpovědi</vt:lpstr>
      <vt:lpstr>Prezentace aplikace PowerPoint</vt:lpstr>
      <vt:lpstr>Jaký byl můj první den ve škole </vt:lpstr>
      <vt:lpstr>Anamnéza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psychologie</dc:title>
  <dc:creator>veronika</dc:creator>
  <cp:lastModifiedBy>veronika</cp:lastModifiedBy>
  <cp:revision>16</cp:revision>
  <dcterms:created xsi:type="dcterms:W3CDTF">2018-09-25T19:41:49Z</dcterms:created>
  <dcterms:modified xsi:type="dcterms:W3CDTF">2018-09-26T06:35:18Z</dcterms:modified>
</cp:coreProperties>
</file>