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8" r:id="rId4"/>
    <p:sldId id="269" r:id="rId5"/>
    <p:sldId id="258" r:id="rId6"/>
    <p:sldId id="259" r:id="rId7"/>
    <p:sldId id="279" r:id="rId8"/>
    <p:sldId id="280" r:id="rId9"/>
    <p:sldId id="270" r:id="rId10"/>
    <p:sldId id="260" r:id="rId11"/>
    <p:sldId id="271" r:id="rId12"/>
    <p:sldId id="261" r:id="rId13"/>
    <p:sldId id="262" r:id="rId14"/>
    <p:sldId id="263" r:id="rId15"/>
    <p:sldId id="272" r:id="rId16"/>
    <p:sldId id="264" r:id="rId17"/>
    <p:sldId id="281" r:id="rId18"/>
    <p:sldId id="265" r:id="rId19"/>
    <p:sldId id="266" r:id="rId20"/>
    <p:sldId id="267" r:id="rId21"/>
    <p:sldId id="268" r:id="rId22"/>
    <p:sldId id="282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-96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1A70-6A4F-4CB2-850D-250AA6AAA2BB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B9F2-03FA-4C21-8B66-51107E9A8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5598" y="1496118"/>
            <a:ext cx="11113476" cy="22156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путь 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.С.Пушкина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(1799 – 1837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Лирика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495821"/>
            <a:ext cx="8534400" cy="1752600"/>
          </a:xfrm>
        </p:spPr>
        <p:txBody>
          <a:bodyPr/>
          <a:lstStyle/>
          <a:p>
            <a:r>
              <a:rPr lang="ru-RU" b="1" dirty="0"/>
              <a:t>Лекция 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95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«южная» ссылка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А.С.Пушкин</a:t>
            </a:r>
            <a:r>
              <a:rPr lang="ru-RU" dirty="0" smtClean="0"/>
              <a:t> </a:t>
            </a:r>
            <a:r>
              <a:rPr lang="ru-RU" dirty="0"/>
              <a:t>написал гражданские вольнолюбивые стихи, среди которых наиболее известны </a:t>
            </a:r>
            <a:r>
              <a:rPr lang="ru-RU" b="1" u="sng" dirty="0"/>
              <a:t>«Вольность» и «Деревня». </a:t>
            </a:r>
            <a:endParaRPr lang="cs-CZ" b="1" u="sng" dirty="0"/>
          </a:p>
          <a:p>
            <a:r>
              <a:rPr lang="ru-RU" dirty="0"/>
              <a:t>Эти стихи не печатали, их переписывали. Многие молодые люди знали их наизусть. Но Александр </a:t>
            </a:r>
            <a:r>
              <a:rPr lang="en-US" dirty="0"/>
              <a:t>I</a:t>
            </a:r>
            <a:r>
              <a:rPr lang="ru-RU" dirty="0"/>
              <a:t> узнал о том, что революционные стихи распространяются среди молодежи и сослал Пушкина на юг России. </a:t>
            </a:r>
            <a:endParaRPr lang="cs-CZ" b="1" dirty="0"/>
          </a:p>
          <a:p>
            <a:r>
              <a:rPr lang="ru-RU" dirty="0"/>
              <a:t>В южной ссылке Пушкин провел четыре года. В это время он много путешествовал по югу России, особенно по Крыму и Кавказу.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300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458" t="64609" r="1282" b="1654"/>
          <a:stretch>
            <a:fillRect/>
          </a:stretch>
        </p:blipFill>
        <p:spPr bwMode="auto">
          <a:xfrm>
            <a:off x="1" y="0"/>
            <a:ext cx="1197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36" y="0"/>
            <a:ext cx="6969211" cy="1143000"/>
          </a:xfrm>
        </p:spPr>
        <p:txBody>
          <a:bodyPr/>
          <a:lstStyle/>
          <a:p>
            <a:r>
              <a:rPr lang="ru-RU" dirty="0" smtClean="0"/>
              <a:t>Влияние романтизма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557" y="1087395"/>
            <a:ext cx="5980670" cy="57706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этот период Пушкин был под влиянием творчества английского поэта-романтика Байрона и писал романтические произведения. Основные произведения периода южной ссылки – </a:t>
            </a:r>
            <a:r>
              <a:rPr lang="ru-RU" b="1" dirty="0"/>
              <a:t>это романтические </a:t>
            </a:r>
            <a:r>
              <a:rPr lang="ru-RU" b="1" dirty="0" smtClean="0"/>
              <a:t>поэмы </a:t>
            </a:r>
            <a:r>
              <a:rPr lang="ru-RU" b="1" dirty="0"/>
              <a:t>(«Кавказский пленник», «Цыганы», и др</a:t>
            </a:r>
            <a:r>
              <a:rPr lang="ru-RU" b="1" dirty="0" smtClean="0"/>
              <a:t>.).</a:t>
            </a:r>
          </a:p>
          <a:p>
            <a:endParaRPr lang="ru-RU" dirty="0"/>
          </a:p>
          <a:p>
            <a:r>
              <a:rPr lang="ru-RU" dirty="0"/>
              <a:t>Романтические герои Пушкина стремятся к свободе, они оставляют светское общество и ищут новые ценности. </a:t>
            </a:r>
            <a:endParaRPr lang="cs-CZ" dirty="0"/>
          </a:p>
        </p:txBody>
      </p:sp>
      <p:pic>
        <p:nvPicPr>
          <p:cNvPr id="4" name="Рисунок 3" descr="байр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2206" y="1023619"/>
            <a:ext cx="4580722" cy="45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1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14" y="705395"/>
            <a:ext cx="10515600" cy="5556068"/>
          </a:xfrm>
        </p:spPr>
        <p:txBody>
          <a:bodyPr>
            <a:normAutofit fontScale="90000"/>
          </a:bodyPr>
          <a:lstStyle/>
          <a:p>
            <a:r>
              <a:rPr lang="ru-RU" dirty="0"/>
              <a:t>В Михайловском Пушкин жил один, с ним была только его няня – Арина Родионовна. Он не мог никуда выехать. За поэтом следили полиция и церковь. </a:t>
            </a:r>
            <a:r>
              <a:rPr lang="cs-CZ" b="1" dirty="0"/>
              <a:t/>
            </a:r>
            <a:br>
              <a:rPr lang="cs-CZ" b="1" dirty="0"/>
            </a:br>
            <a:r>
              <a:rPr lang="ru-RU" dirty="0"/>
              <a:t>В этот период Пушкин изучал фольклор. Он много общался с крестьянами, ходил на ярмарки. Поэт понял, что народ стремится к свободе, но не может стать свободным из-за неграмотности и необразованности.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071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8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1825 году умер царь Александр </a:t>
            </a:r>
            <a:r>
              <a:rPr lang="en-US" dirty="0"/>
              <a:t>I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Царем </a:t>
            </a:r>
            <a:r>
              <a:rPr lang="ru-RU" dirty="0"/>
              <a:t>стал Николай </a:t>
            </a:r>
            <a:r>
              <a:rPr lang="en-US" dirty="0"/>
              <a:t>I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14 </a:t>
            </a:r>
            <a:r>
              <a:rPr lang="ru-RU" dirty="0"/>
              <a:t>декабря 1825 года произошло восстание </a:t>
            </a:r>
            <a:r>
              <a:rPr lang="ru-RU" dirty="0" smtClean="0"/>
              <a:t>декабристов. </a:t>
            </a:r>
            <a:r>
              <a:rPr lang="ru-RU" dirty="0"/>
              <a:t>Царь казнил 5 человек, а остальных сослал на Кавказ и в Сибирь. Пушкин узнал о случившемся, находясь в Михайловском. Среди декабристов было много друзей поэта.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728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 и декабри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138" y="339367"/>
            <a:ext cx="11484025" cy="620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458"/>
          </a:xfrm>
        </p:spPr>
        <p:txBody>
          <a:bodyPr/>
          <a:lstStyle/>
          <a:p>
            <a:r>
              <a:rPr lang="ru-RU" dirty="0"/>
              <a:t>Поэт продолжал писать о свободе и развивать идеи декабристов. В Сибирь к декабристам он послал два стихотворения: «Во глубине сибирских руд» и «И.И. Пущину» (Пущин – декабрист, один из лицейских друзей поэта).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58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640" t="23162" r="13033" b="54968"/>
          <a:stretch>
            <a:fillRect/>
          </a:stretch>
        </p:blipFill>
        <p:spPr bwMode="auto">
          <a:xfrm>
            <a:off x="0" y="1383957"/>
            <a:ext cx="12192000" cy="390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Пушкина с Николаем </a:t>
            </a:r>
            <a:r>
              <a:rPr lang="en-US" dirty="0"/>
              <a:t>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Царь Николай </a:t>
            </a:r>
            <a:r>
              <a:rPr lang="en-US" sz="3600" dirty="0"/>
              <a:t>I</a:t>
            </a:r>
            <a:r>
              <a:rPr lang="ru-RU" sz="3600" dirty="0"/>
              <a:t> решил вернуть А.С. Пушкина из ссылки. В 1826 году он пригласил поэта к себе в Москву. В разговоре с Пушкиным царь обещал поэту дать свободу крестьянам и отменить крепостное право. </a:t>
            </a:r>
            <a:endParaRPr lang="ru-RU" sz="3600" dirty="0" smtClean="0"/>
          </a:p>
          <a:p>
            <a:r>
              <a:rPr lang="ru-RU" sz="3600" dirty="0" smtClean="0"/>
              <a:t>Скоро </a:t>
            </a:r>
            <a:r>
              <a:rPr lang="ru-RU" sz="3600" dirty="0"/>
              <a:t>поэт понял, что царь обманул его, что никаких реформ не будет. Полиция следила за Пушкиным, его письма читали на почте.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18011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36741" cy="5870212"/>
          </a:xfrm>
        </p:spPr>
        <p:txBody>
          <a:bodyPr>
            <a:normAutofit/>
          </a:bodyPr>
          <a:lstStyle/>
          <a:p>
            <a:r>
              <a:rPr lang="ru-RU" sz="3600" dirty="0"/>
              <a:t>В 1831 году А.С. Пушкин женился на Наталье Гончаровой. 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ru-RU" sz="3600" dirty="0"/>
              <a:t>В 30-е годы начался самый сложный период в жизни поэта. Он мечтал уехать из Петербурга в деревню, но царь не отпускал его, потому что хотел контролировать поэта. </a:t>
            </a:r>
            <a:endParaRPr lang="cs-CZ" sz="3600" dirty="0"/>
          </a:p>
        </p:txBody>
      </p:sp>
      <p:pic>
        <p:nvPicPr>
          <p:cNvPr id="3" name="Рисунок 2" descr="Natalia_Pushkina_by_Brull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2648" y="1"/>
            <a:ext cx="5519351" cy="68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027" y="521773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Детство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поэта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027" y="1822624"/>
            <a:ext cx="10972800" cy="3960338"/>
          </a:xfrm>
        </p:spPr>
        <p:txBody>
          <a:bodyPr>
            <a:noAutofit/>
          </a:bodyPr>
          <a:lstStyle/>
          <a:p>
            <a:r>
              <a:rPr lang="ru-RU" sz="4000" dirty="0"/>
              <a:t>А.С. Пушкин родился в Москве в очень образованной дворянской семье в 1799г. Род Пушкиных был очень древний. Его прадеда звали Ибрагим Ганнибал. Он родился в Африке, но в детстве его привезли в Россию и подарили императору Петру </a:t>
            </a:r>
            <a:r>
              <a:rPr lang="en-US" sz="4000" dirty="0"/>
              <a:t>I</a:t>
            </a:r>
            <a:r>
              <a:rPr lang="ru-RU" sz="4000" dirty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18313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Поэма «Медный всадник».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этот период Пушкин написал много произведений. Одно из них –В поэме два главных героя: обычный чиновник Евгений и статуя Петра  </a:t>
            </a:r>
            <a:r>
              <a:rPr lang="en-US" dirty="0" smtClean="0"/>
              <a:t>I</a:t>
            </a:r>
            <a:r>
              <a:rPr lang="ru-RU" dirty="0" smtClean="0"/>
              <a:t>. Поэт показал, что Петр </a:t>
            </a:r>
            <a:r>
              <a:rPr lang="en-US" dirty="0" smtClean="0"/>
              <a:t>I</a:t>
            </a:r>
            <a:r>
              <a:rPr lang="ru-RU" dirty="0" smtClean="0"/>
              <a:t> создал мощную империю Россию, но заплатил за это очень дорого: он заплатил счастьем обычных людей. </a:t>
            </a:r>
            <a:endParaRPr lang="cs-CZ" b="1" dirty="0" smtClean="0"/>
          </a:p>
          <a:p>
            <a:r>
              <a:rPr lang="ru-RU" dirty="0" smtClean="0"/>
              <a:t>Поэма не была опубликована при жизни поэта, так как Пушкин не согласился с замечаниями царя о произведении.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31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Дуэль А.С.Пушкина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 1836 году Пушкин начал издавать собственный журнал «Современник». В этом же году в его жену влюбился французский эмигрант Жорж Дантес. Поэт начал получать анонимные письма, в которых говорилось, что Наталья Гончарова тоже любит Дантеса.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14567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э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00"/>
            <a:ext cx="12191999" cy="682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Лирика А.С.Пушкина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0023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Пушкина называют «солнцем русской поэзии», именно он стал основоположником современного русского языка.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340" r="7692" b="18813"/>
          <a:stretch>
            <a:fillRect/>
          </a:stretch>
        </p:blipFill>
        <p:spPr bwMode="auto">
          <a:xfrm>
            <a:off x="0" y="2743200"/>
            <a:ext cx="12047654" cy="2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892" t="4981" r="15802"/>
          <a:stretch>
            <a:fillRect/>
          </a:stretch>
        </p:blipFill>
        <p:spPr bwMode="auto">
          <a:xfrm>
            <a:off x="0" y="972313"/>
            <a:ext cx="12192000" cy="521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56070"/>
          <a:stretch>
            <a:fillRect/>
          </a:stretch>
        </p:blipFill>
        <p:spPr bwMode="auto">
          <a:xfrm>
            <a:off x="123213" y="0"/>
            <a:ext cx="12068787" cy="617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015" t="56311" r="4890" b="5301"/>
          <a:stretch>
            <a:fillRect/>
          </a:stretch>
        </p:blipFill>
        <p:spPr bwMode="auto">
          <a:xfrm>
            <a:off x="0" y="345989"/>
            <a:ext cx="12192000" cy="61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annibal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0268" r="19994"/>
          <a:stretch>
            <a:fillRect/>
          </a:stretch>
        </p:blipFill>
        <p:spPr>
          <a:xfrm>
            <a:off x="741407" y="363667"/>
            <a:ext cx="4749594" cy="5962992"/>
          </a:xfrm>
        </p:spPr>
      </p:pic>
      <p:pic>
        <p:nvPicPr>
          <p:cNvPr id="6" name="Содержимое 5" descr="пушки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76086" y="379488"/>
            <a:ext cx="4779423" cy="5922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46350" b="23506"/>
          <a:stretch>
            <a:fillRect/>
          </a:stretch>
        </p:blipFill>
        <p:spPr bwMode="auto">
          <a:xfrm>
            <a:off x="0" y="656492"/>
            <a:ext cx="12192000" cy="55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84" y="389839"/>
            <a:ext cx="5834449" cy="608510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Большую </a:t>
            </a:r>
            <a:r>
              <a:rPr lang="ru-RU" sz="4000" dirty="0"/>
              <a:t>роль в его воспитании сыграла его </a:t>
            </a:r>
            <a:r>
              <a:rPr lang="ru-RU" sz="4000" b="1" dirty="0"/>
              <a:t>няня Арина Родионовна – простая крепостная крестьянка. </a:t>
            </a:r>
            <a:r>
              <a:rPr lang="ru-RU" sz="4000" dirty="0"/>
              <a:t>Она была необразованная, но очень умная женщина, знала много русских сказок и песен. Благодаря ей поэт уже в детстве хорошо знал фольклор.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3" name="Рисунок 2" descr="арина.jpg"/>
          <p:cNvPicPr>
            <a:picLocks noChangeAspect="1"/>
          </p:cNvPicPr>
          <p:nvPr/>
        </p:nvPicPr>
        <p:blipFill>
          <a:blip r:embed="rId2" cstate="print"/>
          <a:srcRect l="12703" r="8649"/>
          <a:stretch>
            <a:fillRect/>
          </a:stretch>
        </p:blipFill>
        <p:spPr>
          <a:xfrm>
            <a:off x="6403843" y="939115"/>
            <a:ext cx="5433929" cy="45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цей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5335" y="365125"/>
            <a:ext cx="10515600" cy="2130940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В 1811 году Пушкин поступил учиться в Лицей – учебное заведение для детей дворян. Он находился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Царском Селе.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xmlns="" val="7578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цей сейчас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цей сейч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8633" b="39140"/>
          <a:stretch>
            <a:fillRect/>
          </a:stretch>
        </p:blipFill>
        <p:spPr bwMode="auto">
          <a:xfrm>
            <a:off x="0" y="-1"/>
            <a:ext cx="116647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493</Words>
  <Application>Microsoft Office PowerPoint</Application>
  <PresentationFormat>Произвольный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Творческий путь А.С.Пушкина (1799 – 1837). Лирика </vt:lpstr>
      <vt:lpstr>Детство поэта</vt:lpstr>
      <vt:lpstr>Слайд 3</vt:lpstr>
      <vt:lpstr>Слайд 4</vt:lpstr>
      <vt:lpstr> Большую роль в его воспитании сыграла его няня Арина Родионовна – простая крепостная крестьянка. Она была необразованная, но очень умная женщина, знала много русских сказок и песен. Благодаря ей поэт уже в детстве хорошо знал фольклор. </vt:lpstr>
      <vt:lpstr>В 1811 году Пушкин поступил учиться в Лицей – учебное заведение для детей дворян. Он находился  в Царском Селе. </vt:lpstr>
      <vt:lpstr>Слайд 7</vt:lpstr>
      <vt:lpstr>Слайд 8</vt:lpstr>
      <vt:lpstr>Слайд 9</vt:lpstr>
      <vt:lpstr>Первая «южная» ссылка</vt:lpstr>
      <vt:lpstr>Слайд 11</vt:lpstr>
      <vt:lpstr>Влияние романтизма</vt:lpstr>
      <vt:lpstr>В Михайловском Пушкин жил один, с ним была только его няня – Арина Родионовна. Он не мог никуда выехать. За поэтом следили полиция и церковь.  В этот период Пушкин изучал фольклор. Он много общался с крестьянами, ходил на ярмарки. Поэт понял, что народ стремится к свободе, но не может стать свободным из-за неграмотности и необразованности.  </vt:lpstr>
      <vt:lpstr> В 1825 году умер царь Александр I.  Царем стал Николай I.   14 декабря 1825 года произошло восстание декабристов. Царь казнил 5 человек, а остальных сослал на Кавказ и в Сибирь. Пушкин узнал о случившемся, находясь в Михайловском. Среди декабристов было много друзей поэта.  </vt:lpstr>
      <vt:lpstr>Слайд 15</vt:lpstr>
      <vt:lpstr>Поэт продолжал писать о свободе и развивать идеи декабристов. В Сибирь к декабристам он послал два стихотворения: «Во глубине сибирских руд» и «И.И. Пущину» (Пущин – декабрист, один из лицейских друзей поэта).  </vt:lpstr>
      <vt:lpstr>Слайд 17</vt:lpstr>
      <vt:lpstr>Отношения Пушкина с Николаем I</vt:lpstr>
      <vt:lpstr>В 1831 году А.С. Пушкин женился на Наталье Гончаровой.  В 30-е годы начался самый сложный период в жизни поэта. Он мечтал уехать из Петербурга в деревню, но царь не отпускал его, потому что хотел контролировать поэта. </vt:lpstr>
      <vt:lpstr>Поэма «Медный всадник». </vt:lpstr>
      <vt:lpstr>Дуэль А.С.Пушкина </vt:lpstr>
      <vt:lpstr>Слайд 22</vt:lpstr>
      <vt:lpstr>Лирика А.С.Пушкина</vt:lpstr>
      <vt:lpstr>Слайд 24</vt:lpstr>
      <vt:lpstr>Слайд 25</vt:lpstr>
      <vt:lpstr>Слайд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путь А.С.Пушкина (1799 – 1837). Лирика </dc:title>
  <dc:creator>Uživatel 6</dc:creator>
  <cp:lastModifiedBy>Анна</cp:lastModifiedBy>
  <cp:revision>12</cp:revision>
  <dcterms:created xsi:type="dcterms:W3CDTF">2018-11-01T11:40:55Z</dcterms:created>
  <dcterms:modified xsi:type="dcterms:W3CDTF">2018-11-01T20:29:35Z</dcterms:modified>
</cp:coreProperties>
</file>