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17"/>
  </p:notesMasterIdLst>
  <p:sldIdLst>
    <p:sldId id="256" r:id="rId2"/>
    <p:sldId id="267" r:id="rId3"/>
    <p:sldId id="258" r:id="rId4"/>
    <p:sldId id="259" r:id="rId5"/>
    <p:sldId id="257" r:id="rId6"/>
    <p:sldId id="260" r:id="rId7"/>
    <p:sldId id="265" r:id="rId8"/>
    <p:sldId id="263" r:id="rId9"/>
    <p:sldId id="269" r:id="rId10"/>
    <p:sldId id="268" r:id="rId11"/>
    <p:sldId id="272" r:id="rId12"/>
    <p:sldId id="273" r:id="rId13"/>
    <p:sldId id="275" r:id="rId14"/>
    <p:sldId id="276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7" d="100"/>
          <a:sy n="77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CFE92-2BA4-4551-A3F4-A702189ECBB7}" type="datetimeFigureOut">
              <a:rPr lang="cs-CZ" smtClean="0"/>
              <a:t>19.9.2018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365B-34B4-4D02-BDD8-71FB633E9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60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2DB3-EDA5-4514-8AB4-A422FBAE1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DC5B261-8843-42D1-AAFC-05E20E2D9B9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lova.org.ru/n/futuriz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ФУТУРИЗМ</a:t>
            </a:r>
            <a:endParaRPr lang="cs-CZ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42076"/>
              </p:ext>
            </p:extLst>
          </p:nvPr>
        </p:nvGraphicFramePr>
        <p:xfrm>
          <a:off x="1155032" y="857251"/>
          <a:ext cx="10411325" cy="5718175"/>
        </p:xfrm>
        <a:graphic>
          <a:graphicData uri="http://schemas.openxmlformats.org/drawingml/2006/table">
            <a:tbl>
              <a:tblPr/>
              <a:tblGrid>
                <a:gridCol w="2136704"/>
                <a:gridCol w="2105595"/>
                <a:gridCol w="1928671"/>
                <a:gridCol w="2177532"/>
                <a:gridCol w="2062823"/>
              </a:tblGrid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Кубофутуризм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Гилея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Эгофутуризм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«Мезонин поэзии»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«Центрифуга»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Представители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Давид Бурлюк,  Василий Каменский, Велимир Хлебников, Алексей Крученых, Владимир Маяковский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Игорь Северянин, Василиск Гнедов, Иван Игнатьев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Рюрик Ивнев,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Сергей Третьяков, Константин Большаков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Николай Асеев, Борис Пастернак, Семен Кирсанов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Статьи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«Пощечина общественному вкусу»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«Скрижали эгопоэзии»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С. Бобров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 Русский пуризм»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9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Журналы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Поэтический сборник «Садок судей»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Альманахи «Вернисаж», «Пир во время чумы», «Крематорий здравомыслия»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Сборник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Рукогон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0" name="TextBox 5"/>
          <p:cNvSpPr txBox="1">
            <a:spLocks noChangeArrowheads="1"/>
          </p:cNvSpPr>
          <p:nvPr/>
        </p:nvSpPr>
        <p:spPr bwMode="auto">
          <a:xfrm>
            <a:off x="2952751" y="214314"/>
            <a:ext cx="585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 i="1" dirty="0">
                <a:solidFill>
                  <a:srgbClr val="002060"/>
                </a:solidFill>
              </a:rPr>
              <a:t>Футуризм</a:t>
            </a:r>
          </a:p>
        </p:txBody>
      </p:sp>
    </p:spTree>
    <p:extLst>
      <p:ext uri="{BB962C8B-B14F-4D97-AF65-F5344CB8AC3E}">
        <p14:creationId xmlns:p14="http://schemas.microsoft.com/office/powerpoint/2010/main" val="31475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Кубофутуризм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Велимир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Хлебников</a:t>
            </a:r>
          </a:p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Вечер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Тени.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Сени. Лени.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сидели, вечер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пья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глазе - бег оленя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взоре - лет копья.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когда на закате кипела вселенская ярь,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лавчонки вылетел мальчонка,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Провожаемый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возгласом:"Жарь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!"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скорее справа, чем правый,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был более слово, чем слева.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player.myshared.ru/6/568378/data/images/img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1679949"/>
            <a:ext cx="3223627" cy="42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Эгофутуризм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Игорь Северянин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голоса её не слышал,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имени её не знал...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...Она была в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злофейном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крэпе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...В её глазах грустили степи...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она из церкви вышла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вздрогнула - я застонал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голоса её не слышал,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имени её не знал.</a:t>
            </a:r>
            <a:endParaRPr lang="ru-RU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http://player.myshared.ru/6/568378/data/images/img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80" y="1921043"/>
            <a:ext cx="2882800" cy="39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Мезонин поэзии</a:t>
            </a:r>
            <a:r>
              <a:rPr lang="cs-C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Рюрик Ивнев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тихий день и плыли мы в тумане.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от роду не видел этих мест,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последний раз на крест взглянул в Рязани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 этих пор я не гляжу на крест.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Тяжелый сон мне сдавливает горло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 груди как будто море гор.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вижу: надо мною ночь простерла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 удручающий простор.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Picture 4" descr="http://player.myshared.ru/6/568378/data/images/img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38" y="1687970"/>
            <a:ext cx="3630362" cy="44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Центрифуга</a:t>
            </a:r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 Пастернак 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Любить иных тяжелый крест, 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ты прекрасна без извилин, 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прелести твоей секрет 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Разгадке жизни равносилен.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Весною слышен шорох снов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шелест новостей и истин.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 из семьи таких основ.</a:t>
            </a:r>
          </a:p>
          <a:p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Твой смысл, как воздух, бескорыстен.</a:t>
            </a:r>
          </a:p>
          <a:p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http://player.myshared.ru/6/568378/data/images/img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70" y="1932762"/>
            <a:ext cx="2651093" cy="38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5814" y="1209662"/>
            <a:ext cx="10058400" cy="8662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признаки футуризма:</a:t>
            </a: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133" y="1700463"/>
            <a:ext cx="11694694" cy="4315325"/>
          </a:xfrm>
        </p:spPr>
        <p:txBody>
          <a:bodyPr>
            <a:noAutofit/>
          </a:bodyPr>
          <a:lstStyle/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бунтарство, анархичность мировоззрения, выражение массовых настроений толпы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отрицание культурных традиций, попытка создать искусство, устремленное в будущее;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протест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 привычных норм стихотворной речи,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экспериментаторство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области ритмики, рифмы, ориентация на произносимый стих, лозунг, плакат;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поиски раскрепощенного «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самовитого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слова, эксперименты по созданию «заумного» языка; 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культ техники, индустриальных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городов;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пафос эпатажа.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180000">
              <a:spcBef>
                <a:spcPts val="0"/>
              </a:spcBef>
            </a:pPr>
            <a:endParaRPr lang="cs-C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26908" y="5548184"/>
            <a:ext cx="494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hlinkClick r:id="rId2"/>
              </a:rPr>
              <a:t>Futurizm</a:t>
            </a:r>
            <a:r>
              <a:rPr lang="cs-CZ" dirty="0" smtClean="0">
                <a:hlinkClick r:id="rId2"/>
              </a:rPr>
              <a:t> - </a:t>
            </a:r>
            <a:r>
              <a:rPr lang="cs-CZ" dirty="0" err="1" smtClean="0">
                <a:hlinkClick r:id="rId2"/>
              </a:rPr>
              <a:t>ssylka</a:t>
            </a:r>
            <a:r>
              <a:rPr lang="cs-CZ" smtClean="0">
                <a:hlinkClick r:id="rId2"/>
              </a:rPr>
              <a:t> na slova.org.ru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18846"/>
              </p:ext>
            </p:extLst>
          </p:nvPr>
        </p:nvGraphicFramePr>
        <p:xfrm>
          <a:off x="1661375" y="1"/>
          <a:ext cx="9018100" cy="6355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986"/>
                <a:gridCol w="2747702"/>
                <a:gridCol w="2254525"/>
                <a:gridCol w="2465887"/>
              </a:tblGrid>
              <a:tr h="102600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kern="50" dirty="0">
                          <a:effectLst/>
                        </a:rPr>
                        <a:t>Литературные </a:t>
                      </a:r>
                      <a:r>
                        <a:rPr lang="ru-RU" sz="3200" b="1" kern="50" dirty="0" smtClean="0">
                          <a:effectLst/>
                        </a:rPr>
                        <a:t>направления в начале ХХ 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3200" b="1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6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B050"/>
                          </a:solidFill>
                          <a:effectLst/>
                        </a:rPr>
                        <a:t>Реализм</a:t>
                      </a:r>
                      <a:endParaRPr lang="cs-CZ" sz="1800" b="1" kern="50" dirty="0">
                        <a:solidFill>
                          <a:srgbClr val="00B05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70C0"/>
                          </a:solidFill>
                          <a:effectLst/>
                        </a:rPr>
                        <a:t>Модернизм</a:t>
                      </a:r>
                      <a:endParaRPr lang="cs-CZ" sz="1800" b="1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C00000"/>
                          </a:solidFill>
                          <a:effectLst/>
                        </a:rPr>
                        <a:t>Литературный авангард</a:t>
                      </a:r>
                      <a:endParaRPr lang="cs-CZ" sz="1800" b="1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  <a:tr h="3980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Л.Н. Андреев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И.А. Бунин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А.И. Куприн 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И.С. </a:t>
                      </a:r>
                      <a:r>
                        <a:rPr lang="ru-RU" sz="1800" kern="50" dirty="0" err="1">
                          <a:effectLst/>
                        </a:rPr>
                        <a:t>Шмелёв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  <a:endParaRPr lang="ru-RU" sz="1800" kern="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и </a:t>
                      </a:r>
                      <a:r>
                        <a:rPr lang="ru-RU" sz="1800" kern="50" dirty="0">
                          <a:effectLst/>
                        </a:rPr>
                        <a:t>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Символизм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Акмеизм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C00000"/>
                          </a:solidFill>
                          <a:effectLst/>
                        </a:rPr>
                        <a:t>Футуризм</a:t>
                      </a:r>
                      <a:endParaRPr lang="cs-CZ" sz="1800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  <a:tr h="42263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i="1" kern="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 smtClean="0">
                          <a:solidFill>
                            <a:srgbClr val="0070C0"/>
                          </a:solidFill>
                          <a:effectLst/>
                        </a:rPr>
                        <a:t>старшие 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  <a:endParaRPr lang="ru-RU" sz="1800" kern="50" dirty="0" smtClean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В.Я</a:t>
                      </a:r>
                      <a:r>
                        <a:rPr lang="ru-RU" sz="1800" kern="50" dirty="0">
                          <a:effectLst/>
                        </a:rPr>
                        <a:t>. Брюсов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К.Д. Бальмонт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Д.С. Мережковский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З.Н. Гиппиус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Ф.К. Сологуб и др</a:t>
                      </a:r>
                      <a:r>
                        <a:rPr lang="ru-RU" sz="1800" kern="5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                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0" kern="50" dirty="0" smtClean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 smtClean="0">
                          <a:solidFill>
                            <a:srgbClr val="0070C0"/>
                          </a:solidFill>
                          <a:effectLst/>
                        </a:rPr>
                        <a:t>младшие 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Блок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Андрей Белый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В.И. Иванов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Н.С. Гумилев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Ахматова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О.Э. Мандельштам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ru-RU" sz="1800" i="1" kern="50" dirty="0" err="1">
                          <a:solidFill>
                            <a:srgbClr val="C00000"/>
                          </a:solidFill>
                          <a:effectLst/>
                        </a:rPr>
                        <a:t>кубофутуристы</a:t>
                      </a: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Д.Д. </a:t>
                      </a:r>
                      <a:r>
                        <a:rPr lang="ru-RU" sz="1800" kern="50" dirty="0" err="1">
                          <a:effectLst/>
                        </a:rPr>
                        <a:t>Бурлюк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Хлебников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Маяковский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эгофутуристы: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 Северянин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«Мезонин поэзии»: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 </a:t>
                      </a:r>
                      <a:r>
                        <a:rPr lang="ru-RU" sz="1800" kern="50" dirty="0" err="1">
                          <a:effectLst/>
                        </a:rPr>
                        <a:t>Шершеневич</a:t>
                      </a:r>
                      <a:r>
                        <a:rPr lang="ru-RU" sz="1800" kern="50" dirty="0">
                          <a:effectLst/>
                        </a:rPr>
                        <a:t>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«Центрифуга»: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Б.Л. Пастернак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Н.Н. Асеев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95663" y="168739"/>
            <a:ext cx="9833811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литературное течение начала ХХ века, распространенное в Италии и России. 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Футуристы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пропагандировали идею открытого произведения искусства, которое бы охватывало зрителя со всех сторон. 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одно из направлений русского авангарда; термин, используемый для обозначения группы российских поэтов, писателей и художников, проповедовавших дух анархического бунтарства</a:t>
            </a:r>
            <a:endParaRPr lang="cs-CZ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0"/>
            <a:ext cx="10153128" cy="1052736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Возникновение </a:t>
            </a:r>
            <a:r>
              <a:rPr lang="ru-RU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футуризма</a:t>
            </a:r>
            <a:endParaRPr lang="ru-RU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71464" y="1836657"/>
            <a:ext cx="2837514" cy="3896599"/>
          </a:xfrm>
          <a:prstGeom prst="rect">
            <a:avLst/>
          </a:prstGeom>
          <a:ln w="762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7570" y="1575573"/>
            <a:ext cx="9396536" cy="1124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algn="ctr"/>
            <a:r>
              <a:rPr lang="ru-RU" sz="54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Филиппо</a:t>
            </a:r>
            <a:r>
              <a:rPr lang="ru-RU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Маринет</a:t>
            </a:r>
            <a:r>
              <a:rPr lang="ru-RU" sz="54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54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endParaRPr lang="ru-RU" sz="5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839326" y="32231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ровозгласил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«всемирно историческую задачу футуризма»,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которая заключалась в том, чтобы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«ежедневно плевать на алтарь искусства»</a:t>
            </a:r>
            <a:endParaRPr lang="cs-CZ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4346" y="543697"/>
            <a:ext cx="90424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Идеология футуризма</a:t>
            </a: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3806" y="2038239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разрушение форм и условностей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преклонение 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действием, движением, </a:t>
            </a:r>
            <a:endParaRPr lang="cs-CZ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скоростью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силой и 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возвеличивание 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 и презрение к 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слабому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силы, упоение войной и разрушением</a:t>
            </a:r>
            <a:endParaRPr lang="cs-CZ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42148"/>
            <a:ext cx="2133534" cy="3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позиция футуристов</a:t>
            </a:r>
            <a:endParaRPr lang="cs-CZ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783" y="757338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бунтарство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эпатаж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скандал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политической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жизни страны</a:t>
            </a:r>
          </a:p>
          <a:p>
            <a:pPr marL="0" indent="0">
              <a:buNone/>
            </a:pPr>
            <a:endParaRPr lang="cs-CZ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Výsledek obrázku pro эпатаж фу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43" y="2610852"/>
            <a:ext cx="3965877" cy="2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2/Poshechina_obshestvennomu_vku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9" y="253313"/>
            <a:ext cx="43148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96000" y="21765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Фотография, напечатанная в «Пощёчине общественному вкусу». Справа налево: A. </a:t>
            </a:r>
            <a:r>
              <a:rPr lang="ru-RU" dirty="0" smtClean="0"/>
              <a:t>Кручёных</a:t>
            </a:r>
            <a:r>
              <a:rPr lang="ru-RU" dirty="0"/>
              <a:t>, Д. Бурлюк, B. Маяковский, Н. Бурлюк, Б. Лившиц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ýsledek obrázku pro афиша фу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69" y="0"/>
            <a:ext cx="1008697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кубофутуризм, эгофутуризм, центрифуга, мезон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0" y="128712"/>
            <a:ext cx="8972383" cy="6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123</TotalTime>
  <Words>629</Words>
  <Application>Microsoft Office PowerPoint</Application>
  <PresentationFormat>Vlastní</PresentationFormat>
  <Paragraphs>136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NewsPrint</vt:lpstr>
      <vt:lpstr>ФУТУРИЗМ</vt:lpstr>
      <vt:lpstr>Prezentace aplikace PowerPoint</vt:lpstr>
      <vt:lpstr>Prezentace aplikace PowerPoint</vt:lpstr>
      <vt:lpstr>Возникновение футуризма</vt:lpstr>
      <vt:lpstr>Идеология футуризма</vt:lpstr>
      <vt:lpstr>Социальная позиция футуристов</vt:lpstr>
      <vt:lpstr>Prezentace aplikace PowerPoint</vt:lpstr>
      <vt:lpstr>Prezentace aplikace PowerPoint</vt:lpstr>
      <vt:lpstr>Prezentace aplikace PowerPoint</vt:lpstr>
      <vt:lpstr>Prezentace aplikace PowerPoint</vt:lpstr>
      <vt:lpstr>Кубофутуризм</vt:lpstr>
      <vt:lpstr>Эгофутуризм</vt:lpstr>
      <vt:lpstr>„Мезонин поэзии“</vt:lpstr>
      <vt:lpstr>„Центрифуга“</vt:lpstr>
      <vt:lpstr>Основные признаки футуризма: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ФУТУРИЗМ</dc:title>
  <dc:creator>JANA</dc:creator>
  <cp:lastModifiedBy>Malenova</cp:lastModifiedBy>
  <cp:revision>18</cp:revision>
  <dcterms:created xsi:type="dcterms:W3CDTF">2016-10-11T08:17:31Z</dcterms:created>
  <dcterms:modified xsi:type="dcterms:W3CDTF">2018-09-19T10:26:49Z</dcterms:modified>
</cp:coreProperties>
</file>