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-88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4DCC-A074-4F21-B8DD-D3B5D7A515D5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5FE3-381A-45E6-B2AE-4523EEC2BF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085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4DCC-A074-4F21-B8DD-D3B5D7A515D5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5FE3-381A-45E6-B2AE-4523EEC2BF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5981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4DCC-A074-4F21-B8DD-D3B5D7A515D5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5FE3-381A-45E6-B2AE-4523EEC2BF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6274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4DCC-A074-4F21-B8DD-D3B5D7A515D5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5FE3-381A-45E6-B2AE-4523EEC2BF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2104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4DCC-A074-4F21-B8DD-D3B5D7A515D5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5FE3-381A-45E6-B2AE-4523EEC2BF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82074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4DCC-A074-4F21-B8DD-D3B5D7A515D5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5FE3-381A-45E6-B2AE-4523EEC2BF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8127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4DCC-A074-4F21-B8DD-D3B5D7A515D5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5FE3-381A-45E6-B2AE-4523EEC2BF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736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4DCC-A074-4F21-B8DD-D3B5D7A515D5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5FE3-381A-45E6-B2AE-4523EEC2BF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82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4DCC-A074-4F21-B8DD-D3B5D7A515D5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5FE3-381A-45E6-B2AE-4523EEC2BF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7671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4DCC-A074-4F21-B8DD-D3B5D7A515D5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5FE3-381A-45E6-B2AE-4523EEC2BF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5591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4DCC-A074-4F21-B8DD-D3B5D7A515D5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5FE3-381A-45E6-B2AE-4523EEC2BF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157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64DCC-A074-4F21-B8DD-D3B5D7A515D5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65FE3-381A-45E6-B2AE-4523EEC2BF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97335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617785"/>
            <a:ext cx="6775937" cy="307144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Творческий путь </a:t>
            </a:r>
            <a:r>
              <a:rPr lang="ru-RU" b="1" dirty="0" smtClean="0"/>
              <a:t>М.Ю.Лермонтова </a:t>
            </a:r>
            <a:r>
              <a:rPr lang="ru-RU" b="1" dirty="0"/>
              <a:t>(1814 — 1841)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pic>
        <p:nvPicPr>
          <p:cNvPr id="5" name="Рисунок 4" descr="zabolotsky_lerm.jpg"/>
          <p:cNvPicPr>
            <a:picLocks noChangeAspect="1"/>
          </p:cNvPicPr>
          <p:nvPr/>
        </p:nvPicPr>
        <p:blipFill>
          <a:blip r:embed="rId2" cstate="print"/>
          <a:srcRect l="6344" t="7429" r="6711" b="11437"/>
          <a:stretch>
            <a:fillRect/>
          </a:stretch>
        </p:blipFill>
        <p:spPr>
          <a:xfrm>
            <a:off x="7159735" y="678545"/>
            <a:ext cx="4117866" cy="530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151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Стихотворение "Смерть Поэта" (1837)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7862" y="1520825"/>
            <a:ext cx="10515600" cy="4351338"/>
          </a:xfrm>
        </p:spPr>
        <p:txBody>
          <a:bodyPr>
            <a:noAutofit/>
          </a:bodyPr>
          <a:lstStyle/>
          <a:p>
            <a:r>
              <a:rPr lang="ru-RU" sz="3200" dirty="0" smtClean="0"/>
              <a:t>Написано  сразу же по получении известия о гибели Пушкина. 18 февраля 1837 Лермонтов был арестован, началось политическое дело о "непозволительных стихах".</a:t>
            </a:r>
            <a:endParaRPr lang="cs-CZ" sz="3200" dirty="0" smtClean="0"/>
          </a:p>
          <a:p>
            <a:r>
              <a:rPr lang="ru-RU" sz="3200" dirty="0" smtClean="0"/>
              <a:t>В феврале 1837 был отдан высочайший приказ о переводе Лермонтова прапорщиком в Нижегородский драгунский полк на Кавказ.</a:t>
            </a:r>
            <a:endParaRPr lang="cs-CZ" sz="3200" dirty="0" smtClean="0"/>
          </a:p>
          <a:p>
            <a:r>
              <a:rPr lang="ru-RU" sz="3200" dirty="0" smtClean="0"/>
              <a:t>В начале февраля 1841, получив двухмесячный отпуск, Лермонтов приезжает в Петербург. Его представляют к награде за храбрость, но Николай I отклоняет представление.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72019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9584"/>
          </a:xfrm>
        </p:spPr>
        <p:txBody>
          <a:bodyPr>
            <a:normAutofit/>
          </a:bodyPr>
          <a:lstStyle/>
          <a:p>
            <a:r>
              <a:rPr lang="ru-RU" sz="3600" dirty="0"/>
              <a:t>Широким читательским кругам имя Лермонтова стало известно после разошедшегося в многочисленных списках его стихотворения “Смерть Поэта”.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Лермонтов </a:t>
            </a:r>
            <a:r>
              <a:rPr lang="ru-RU" sz="3600" dirty="0"/>
              <a:t>гневно обличает общество, не сумевшее уберечь русского поэта. Последние строки напрямую направлены против правящего режима, который автор считает </a:t>
            </a:r>
            <a:r>
              <a:rPr lang="ru-RU" sz="3600" dirty="0" smtClean="0"/>
              <a:t>также </a:t>
            </a:r>
            <a:r>
              <a:rPr lang="ru-RU" sz="3600" dirty="0"/>
              <a:t>виновным в гибели </a:t>
            </a:r>
            <a:r>
              <a:rPr lang="ru-RU" sz="3600" dirty="0" smtClean="0"/>
              <a:t>Пушкина.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13621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556631" cy="6152906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В своих лирических размышлениях Лермонтов реалистически подошел к вопросу о способности своего поколения выполнить историческую миссию. Остро и трагически прозвучала эта -тема в </a:t>
            </a:r>
            <a:r>
              <a:rPr lang="ru-RU" sz="4000" u="sng" dirty="0"/>
              <a:t>стихотворении “Дума</a:t>
            </a:r>
            <a:r>
              <a:rPr lang="ru-RU" sz="4000" dirty="0"/>
              <a:t>”, своеобразной поэтической исповеди.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Высказывая </a:t>
            </a:r>
            <a:r>
              <a:rPr lang="ru-RU" sz="4000" dirty="0"/>
              <a:t>общее суждение о поколении 30-х годов, Лермонтов с нескрываемой болью говорит о пассивности современников, пустоте и бесцельности их жизни: Наиболее полно эта тема была раскрыта в романе «Герой нашего времени».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7887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Основные темы лирики: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5815" y="1242646"/>
            <a:ext cx="11043139" cy="5322277"/>
          </a:xfrm>
        </p:spPr>
        <p:txBody>
          <a:bodyPr>
            <a:normAutofit fontScale="92500" lnSpcReduction="10000"/>
          </a:bodyPr>
          <a:lstStyle/>
          <a:p>
            <a:pPr lvl="0"/>
            <a:endParaRPr lang="ru-RU" b="1" dirty="0" smtClean="0"/>
          </a:p>
          <a:p>
            <a:pPr lvl="0"/>
            <a:r>
              <a:rPr lang="ru-RU" b="1" dirty="0" smtClean="0"/>
              <a:t>Тема </a:t>
            </a:r>
            <a:r>
              <a:rPr lang="ru-RU" b="1" dirty="0" smtClean="0"/>
              <a:t>судьбы поколения</a:t>
            </a:r>
            <a:r>
              <a:rPr lang="ru-RU" dirty="0" smtClean="0"/>
              <a:t> (отрицание существующей действительности, </a:t>
            </a:r>
            <a:r>
              <a:rPr lang="ru-RU" dirty="0" err="1" smtClean="0"/>
              <a:t>бездуховность</a:t>
            </a:r>
            <a:r>
              <a:rPr lang="ru-RU" dirty="0" smtClean="0"/>
              <a:t> общества)</a:t>
            </a:r>
            <a:endParaRPr lang="ru-RU" b="1" dirty="0" smtClean="0"/>
          </a:p>
          <a:p>
            <a:pPr lvl="0"/>
            <a:r>
              <a:rPr lang="ru-RU" b="1" dirty="0" smtClean="0"/>
              <a:t>Тема одиночества</a:t>
            </a:r>
            <a:r>
              <a:rPr lang="ru-RU" dirty="0" smtClean="0"/>
              <a:t> (мотив </a:t>
            </a:r>
            <a:r>
              <a:rPr lang="ru-RU" dirty="0" err="1" smtClean="0"/>
              <a:t>непонятости</a:t>
            </a:r>
            <a:r>
              <a:rPr lang="ru-RU" dirty="0" smtClean="0"/>
              <a:t>, усталости и безысходности)</a:t>
            </a:r>
            <a:endParaRPr lang="ru-RU" b="1" dirty="0" smtClean="0"/>
          </a:p>
          <a:p>
            <a:pPr lvl="0"/>
            <a:r>
              <a:rPr lang="ru-RU" b="1" dirty="0" smtClean="0"/>
              <a:t>Тема Родины</a:t>
            </a:r>
            <a:r>
              <a:rPr lang="ru-RU" dirty="0" smtClean="0"/>
              <a:t> (обращение к отечественной истории и поиск идеалов в прошлом)</a:t>
            </a:r>
            <a:endParaRPr lang="ru-RU" b="1" dirty="0" smtClean="0"/>
          </a:p>
          <a:p>
            <a:pPr lvl="0"/>
            <a:r>
              <a:rPr lang="ru-RU" b="1" dirty="0" smtClean="0"/>
              <a:t>Тема природа</a:t>
            </a:r>
            <a:r>
              <a:rPr lang="ru-RU" dirty="0" smtClean="0"/>
              <a:t> (</a:t>
            </a:r>
            <a:r>
              <a:rPr lang="ru-RU" dirty="0" err="1" smtClean="0"/>
              <a:t>природа</a:t>
            </a:r>
            <a:r>
              <a:rPr lang="ru-RU" dirty="0" smtClean="0"/>
              <a:t> как одухотворенная красота и как отражение трагических моментов жизни человеческой души)</a:t>
            </a:r>
            <a:endParaRPr lang="ru-RU" b="1" dirty="0" smtClean="0"/>
          </a:p>
          <a:p>
            <a:pPr lvl="0"/>
            <a:r>
              <a:rPr lang="ru-RU" b="1" dirty="0" smtClean="0"/>
              <a:t>Тема любви и дружбы</a:t>
            </a:r>
            <a:r>
              <a:rPr lang="ru-RU" dirty="0" smtClean="0"/>
              <a:t> (страсть и страдание как составляющие любви, поиск духовной близости и понимания)</a:t>
            </a:r>
            <a:endParaRPr lang="ru-RU" b="1" dirty="0" smtClean="0"/>
          </a:p>
          <a:p>
            <a:pPr lvl="0"/>
            <a:r>
              <a:rPr lang="ru-RU" b="1" dirty="0" smtClean="0"/>
              <a:t>Тема самопознания</a:t>
            </a:r>
            <a:r>
              <a:rPr lang="ru-RU" dirty="0" smtClean="0"/>
              <a:t> (противоборство земных и небесных сил, богоборческие мотивы)</a:t>
            </a:r>
            <a:endParaRPr lang="ru-RU" b="1" dirty="0" smtClean="0"/>
          </a:p>
          <a:p>
            <a:pPr lvl="0"/>
            <a:r>
              <a:rPr lang="ru-RU" b="1" dirty="0" smtClean="0"/>
              <a:t>Тема избранности</a:t>
            </a:r>
            <a:r>
              <a:rPr lang="ru-RU" dirty="0" smtClean="0"/>
              <a:t> (судьба поэта и его творений)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120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Лермонтов Михаил Юрьевич  </a:t>
            </a:r>
            <a:r>
              <a:rPr lang="ru-RU" dirty="0"/>
              <a:t>– великий русский поэт и прозаик, а также талантливый художник и драматург, произведения которого оказали огромное влияние на писателей 19-20 веков.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Его </a:t>
            </a:r>
            <a:r>
              <a:rPr lang="ru-RU" dirty="0"/>
              <a:t>творчество известно большим разнообразием тем и мотивов лирики. Поэт внес неоценимый вклад в формирование реалистического романа </a:t>
            </a:r>
            <a:r>
              <a:rPr lang="en-US" dirty="0" smtClean="0"/>
              <a:t>XIX</a:t>
            </a:r>
            <a:r>
              <a:rPr lang="ru-RU" dirty="0" smtClean="0"/>
              <a:t> </a:t>
            </a:r>
            <a:r>
              <a:rPr lang="ru-RU" dirty="0"/>
              <a:t>века.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676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58020780"/>
              </p:ext>
            </p:extLst>
          </p:nvPr>
        </p:nvGraphicFramePr>
        <p:xfrm>
          <a:off x="182880" y="174168"/>
          <a:ext cx="11564983" cy="6471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81888"/>
                <a:gridCol w="5783095"/>
              </a:tblGrid>
              <a:tr h="1047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Откуда происходил род Лермонтовых?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1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Что сказано о дедушке поэта?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1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Что сказано о бабушке?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1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Чем увлекалась мать поэта?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7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Кем был отец Лермонтова по профессии?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1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Где проходило детство поэта?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7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Куда бабушка возила поэта в детстве?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408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3" y="810602"/>
            <a:ext cx="10515600" cy="4651012"/>
          </a:xfrm>
        </p:spPr>
        <p:txBody>
          <a:bodyPr/>
          <a:lstStyle/>
          <a:p>
            <a:r>
              <a:rPr lang="ru-RU" sz="5400" b="1" dirty="0"/>
              <a:t>Детские впечатления от кавказской природы и быта горских народов остались в его раннем творчестве ("Кавказ", 1830; "Синие горы Кавказа, приветствую вас!..", 1832).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8848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9215" y="951279"/>
            <a:ext cx="10515600" cy="4764224"/>
          </a:xfrm>
        </p:spPr>
        <p:txBody>
          <a:bodyPr>
            <a:noAutofit/>
          </a:bodyPr>
          <a:lstStyle/>
          <a:p>
            <a:r>
              <a:rPr lang="ru-RU" sz="4800" dirty="0"/>
              <a:t>В 1827 семья переехала в Москву, а в 1828 Лермонтов зачисляется в Московский университет благородного пансиона, где получает гуманитарное образование. Еще в Тарханах определился острый интерес Лермонтова к литературе и поэтическому </a:t>
            </a:r>
            <a:r>
              <a:rPr lang="ru-RU" sz="4800" dirty="0" smtClean="0"/>
              <a:t>творчеству</a:t>
            </a:r>
            <a:r>
              <a:rPr lang="en-US" sz="4800" dirty="0" smtClean="0"/>
              <a:t>.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xmlns="" val="104484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Раннее творчество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Байроническая поэма становится основой раннего творчества Лермонтова. В центре байронической поэмы - герой, изгой и бунтарь, который находится в войне с обществом, его социальными и нравственными нормами.</a:t>
            </a:r>
            <a:endParaRPr lang="cs-CZ" dirty="0"/>
          </a:p>
          <a:p>
            <a:r>
              <a:rPr lang="ru-RU" dirty="0"/>
              <a:t>В 1828-1829 гг. он пишет поэмы "Корсар", "Преступник", "Олег", "Два брата", "Последний сын вольности", "Измаил-Бей", "Демон".</a:t>
            </a:r>
            <a:endParaRPr lang="cs-CZ" dirty="0"/>
          </a:p>
          <a:p>
            <a:r>
              <a:rPr lang="ru-RU" dirty="0"/>
              <a:t>После 1832 года Лермонтов обращается к балладе ("Тростник", 1832; "Желанье" - "Отворите мне темницу", 1832; "Русалка", 1832) и прозе.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2682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2829"/>
          </a:xfrm>
        </p:spPr>
        <p:txBody>
          <a:bodyPr>
            <a:normAutofit fontScale="90000"/>
          </a:bodyPr>
          <a:lstStyle/>
          <a:p>
            <a:r>
              <a:rPr lang="ru-RU" dirty="0"/>
              <a:t>В 1832 Лермонтов оставляет Московский университет и переезжает в Петербург, где надеется продолжить образование в Петербургском университете. Однако ему отказались зачесть прослушанные в Москве курсы. Чтобы не начинать обучение заново, Лермонтов принимает совет родных поступить на службу  </a:t>
            </a:r>
            <a:r>
              <a:rPr lang="ru-RU" b="1" dirty="0"/>
              <a:t>армейским офицером</a:t>
            </a:r>
            <a:r>
              <a:rPr lang="ru-RU" dirty="0"/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4471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5478" y="445477"/>
            <a:ext cx="11090030" cy="6072554"/>
          </a:xfrm>
        </p:spPr>
        <p:txBody>
          <a:bodyPr>
            <a:normAutofit/>
          </a:bodyPr>
          <a:lstStyle/>
          <a:p>
            <a:r>
              <a:rPr lang="ru-RU" sz="4000" dirty="0"/>
              <a:t>В сентябре 1834 года Лермонтов был выпущен корнетом в лейб-гвардии Гусарский полк. В этом же году выходит поэма </a:t>
            </a:r>
            <a:r>
              <a:rPr lang="ru-RU" sz="4000" b="1" dirty="0"/>
              <a:t>"Хаджи Абрек" -</a:t>
            </a:r>
            <a:r>
              <a:rPr lang="ru-RU" sz="4000" dirty="0"/>
              <a:t> первое выступление Лермонтов в печати (по преданию, рукопись была отнесена в журнал без ведома автора). </a:t>
            </a:r>
            <a:endParaRPr lang="ru-RU" sz="4000" dirty="0" smtClean="0"/>
          </a:p>
          <a:p>
            <a:r>
              <a:rPr lang="ru-RU" sz="4000" dirty="0" smtClean="0"/>
              <a:t>Лермонтов </a:t>
            </a:r>
            <a:r>
              <a:rPr lang="ru-RU" sz="4000" dirty="0"/>
              <a:t>отдает в </a:t>
            </a:r>
            <a:r>
              <a:rPr lang="ru-RU" sz="4000" b="1" dirty="0"/>
              <a:t>цензуру</a:t>
            </a:r>
            <a:r>
              <a:rPr lang="ru-RU" sz="4000" dirty="0"/>
              <a:t> первую редакцию драмы "Маскарад", работает над поэмами "Сашка", "Боярин Орша", начинает роман "Княгиня Лиговская".</a:t>
            </a:r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5125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87629"/>
          </a:xfrm>
        </p:spPr>
        <p:txBody>
          <a:bodyPr>
            <a:noAutofit/>
          </a:bodyPr>
          <a:lstStyle/>
          <a:p>
            <a:r>
              <a:rPr lang="ru-RU" sz="3600" dirty="0"/>
              <a:t>В период 1836-1837 годов Лермонтов создает "Боярина Оршу" (1835-1836), первую оригинальную и зрелую поэму. Орша - первая попытка Лермонтова создать исторический характер - феодала эпохи Грозного, живущего законами боярской чести. Эта тема была продолжена в "Песне про царя Ивана Васильевича, молодого опричника и удалого купца Калашникова" (1838). Своего рода аналогом "Песни..." в лирике Лермонтова было "Бородино", отклик на 25-ю годовщину Бородинского сражения (1837) - "микро-эпос" о народной войне 1812 года.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19187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661</Words>
  <Application>Microsoft Office PowerPoint</Application>
  <PresentationFormat>Произвольный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Motiv Office</vt:lpstr>
      <vt:lpstr>Творческий путь М.Ю.Лермонтова (1814 — 1841) </vt:lpstr>
      <vt:lpstr>Лермонтов Михаил Юрьевич  – великий русский поэт и прозаик, а также талантливый художник и драматург, произведения которого оказали огромное влияние на писателей 19-20 веков.  Его творчество известно большим разнообразием тем и мотивов лирики. Поэт внес неоценимый вклад в формирование реалистического романа XIX века. </vt:lpstr>
      <vt:lpstr>Слайд 3</vt:lpstr>
      <vt:lpstr>Детские впечатления от кавказской природы и быта горских народов остались в его раннем творчестве ("Кавказ", 1830; "Синие горы Кавказа, приветствую вас!..", 1832).  </vt:lpstr>
      <vt:lpstr>В 1827 семья переехала в Москву, а в 1828 Лермонтов зачисляется в Московский университет благородного пансиона, где получает гуманитарное образование. Еще в Тарханах определился острый интерес Лермонтова к литературе и поэтическому творчеству.</vt:lpstr>
      <vt:lpstr>Раннее творчество</vt:lpstr>
      <vt:lpstr>В 1832 Лермонтов оставляет Московский университет и переезжает в Петербург, где надеется продолжить образование в Петербургском университете. Однако ему отказались зачесть прослушанные в Москве курсы. Чтобы не начинать обучение заново, Лермонтов принимает совет родных поступить на службу  армейским офицером. </vt:lpstr>
      <vt:lpstr>Слайд 8</vt:lpstr>
      <vt:lpstr>В период 1836-1837 годов Лермонтов создает "Боярина Оршу" (1835-1836), первую оригинальную и зрелую поэму. Орша - первая попытка Лермонтова создать исторический характер - феодала эпохи Грозного, живущего законами боярской чести. Эта тема была продолжена в "Песне про царя Ивана Васильевича, молодого опричника и удалого купца Калашникова" (1838). Своего рода аналогом "Песни..." в лирике Лермонтова было "Бородино", отклик на 25-ю годовщину Бородинского сражения (1837) - "микро-эпос" о народной войне 1812 года. </vt:lpstr>
      <vt:lpstr>Стихотворение "Смерть Поэта" (1837)</vt:lpstr>
      <vt:lpstr>Широким читательским кругам имя Лермонтова стало известно после разошедшегося в многочисленных списках его стихотворения “Смерть Поэта”.  Лермонтов гневно обличает общество, не сумевшее уберечь русского поэта. Последние строки напрямую направлены против правящего режима, который автор считает также виновным в гибели Пушкина.</vt:lpstr>
      <vt:lpstr>В своих лирических размышлениях Лермонтов реалистически подошел к вопросу о способности своего поколения выполнить историческую миссию. Остро и трагически прозвучала эта -тема в стихотворении “Дума”, своеобразной поэтической исповеди.  Высказывая общее суждение о поколении 30-х годов, Лермонтов с нескрываемой болью говорит о пассивности современников, пустоте и бесцельности их жизни: Наиболее полно эта тема была раскрыта в романе «Герой нашего времени». </vt:lpstr>
      <vt:lpstr>Основные темы лирики: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путь М.Ю. Лермонтова (1814 — 1841) </dc:title>
  <dc:creator>Uživatel 6</dc:creator>
  <cp:lastModifiedBy>Анна</cp:lastModifiedBy>
  <cp:revision>4</cp:revision>
  <dcterms:created xsi:type="dcterms:W3CDTF">2018-11-01T12:28:23Z</dcterms:created>
  <dcterms:modified xsi:type="dcterms:W3CDTF">2018-11-01T21:11:18Z</dcterms:modified>
</cp:coreProperties>
</file>