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412D-1699-4A0C-B98D-3ECF821F2C79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8E72-711E-417E-B23E-B2B20B17D5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2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412D-1699-4A0C-B98D-3ECF821F2C79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8E72-711E-417E-B23E-B2B20B17D5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77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412D-1699-4A0C-B98D-3ECF821F2C79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8E72-711E-417E-B23E-B2B20B17D5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57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412D-1699-4A0C-B98D-3ECF821F2C79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8E72-711E-417E-B23E-B2B20B17D5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391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412D-1699-4A0C-B98D-3ECF821F2C79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8E72-711E-417E-B23E-B2B20B17D5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59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412D-1699-4A0C-B98D-3ECF821F2C79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8E72-711E-417E-B23E-B2B20B17D5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7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412D-1699-4A0C-B98D-3ECF821F2C79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8E72-711E-417E-B23E-B2B20B17D5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50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412D-1699-4A0C-B98D-3ECF821F2C79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8E72-711E-417E-B23E-B2B20B17D5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27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412D-1699-4A0C-B98D-3ECF821F2C79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8E72-711E-417E-B23E-B2B20B17D5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73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412D-1699-4A0C-B98D-3ECF821F2C79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8E72-711E-417E-B23E-B2B20B17D5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412D-1699-4A0C-B98D-3ECF821F2C79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8E72-711E-417E-B23E-B2B20B17D5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6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0412D-1699-4A0C-B98D-3ECF821F2C79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28E72-711E-417E-B23E-B2B20B17D5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79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JAZYK A LIDSKÁ SPOLEČNOST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137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KODIFIKACE JAZYKOVÉ NORMY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Kodifikace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– zajišťování, zpracování, uzákonění a vydání jazykové normy spisovného jazyka v příslušných příručkách.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Kodifikace ortoepická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Kodifikace lexikální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Kodifikace gramatická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Kodifikace ortografická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Základní kodifikační příručky: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Pravidla českého pravopisu, Slovník spisovné češtiny, mluvnice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7142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JAZYKOVÝ ÚZUS MLUVENÝ A PSANÝ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Úzus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(z lat. Usus – užití, dovednost, zvyk) neboli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uzance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je označení pro pravidlo či ustálený zvyk, který není povinný (psaný), ale je všeobecně přijímaný a respektovaný. Do jazykového úzu se zahrnují i užití příležitostná, netradiční a nepravidelná.</a:t>
            </a:r>
          </a:p>
          <a:p>
            <a:pPr>
              <a:lnSpc>
                <a:spcPct val="10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Úzus také může být změnou, výjimkou či nepravidelností ke kodifikované normě. Na základě úzu může dojít k vytvoření psané normy nebo ke změně existující.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967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JAZYK A LIDSKÁ SPOLEČNOST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JAZYK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– pro společnost nepostradatelný, bez něj společnost nemůže existovat</a:t>
            </a:r>
          </a:p>
          <a:p>
            <a:pPr>
              <a:lnSpc>
                <a:spcPct val="10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Je znakem etnika, národa, popř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rasy či skupiny</a:t>
            </a:r>
          </a:p>
          <a:p>
            <a:pPr>
              <a:lnSpc>
                <a:spcPct val="10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Je nástrojem dorozumívání většiny kultury v dané společnosti</a:t>
            </a:r>
          </a:p>
          <a:p>
            <a:pPr>
              <a:lnSpc>
                <a:spcPct val="10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Při vývoji jedince je jazyk zároveň hlavním nástrojem jeho socializace, tj. formování a integrování do dané společnosti</a:t>
            </a:r>
          </a:p>
          <a:p>
            <a:pPr>
              <a:lnSpc>
                <a:spcPct val="10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Především jazykem si lidé předávají své vědění, zákony, zvyky, mýty i domněnky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039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JAZYK A LIDSKÁ SPOLEČNOST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Hlavní rysy, které jazyk a společnost spojují: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Jazyk je společenská instituce – jazyk není nomenklatura (představa jazyka jako souhrnu seznamu pojmenování věci…)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Jazykové znaky jsou psychické povahy, mají své sídlo v mozku – ve své existenci jsou však utvrzované „společenskou dohodou“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Jazyk je soubor zvyků a konvencí, tj. je ustalovaný praxí jako výsledek vývoje mezi variantami a alternativou. V tomto smyslu je jazyk i jevem historickým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955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JAZYK JAKO SOCIÁLNÍ JEV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Jazyk jsme si osvojovali a naučili se ho používat v průběhu počáteční socializace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Řečové návyky už od útlého věku odrážejí sociální poměry, ze kterých člověk pochází – jednotlivé sociální skupiny se přitom neliší jen rozsahem slovní zásoby nebo vyjadřovacími schopnostmi, ale rozdíly lze najít přímo ve způsobu komunikace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37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JAZYK JAKO SOCIÁLNÍ JEV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Bernstein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vymezil dvě základní formy komunikace – dva specifické jazykové kódy: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Omezený jazykový kód (restringovaný) – ten je charakteristický pro nižší sociální vrstvu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Rozvinutý jazykový kód (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elaborovaný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) – ten je charakteristický pro střední vrstvu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Jazyk vytváří na jedince výrazný sociální tlak, zejména prostřednictvím gramatiky, větné skladby apod., Tomuto tlaku se musí každý jedinec podřídit, chce-li pomocí jazyka v dané společnosti komunikovat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131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JAZYKOVÉ SPOLEČENSTVÍ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Jazyk souvisí se společností a její kulturou v nejširším slova smyslu (s národem, kmenem, popř. s jiným větším či menším kulturně společenským útvarem)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Lidstvo jako soubor organizovaných společenských skupin se nemůže obejít bez prostředků dorozumívání (komunikace)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Existují různé typy jazykových útvarů a různé vztahy k němu: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- národní jazyk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cs-CZ" dirty="0" err="1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ociolekt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(jazykové sociální skupiny)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- idiolekt (jazyk jednotlivce)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89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JAZYK JAKO SPOLEČENSKÁ INSTITUCE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Jazyk je společenský jev</a:t>
            </a:r>
          </a:p>
          <a:p>
            <a:pPr>
              <a:lnSpc>
                <a:spcPct val="10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Není nám vrozen a musíme se ho učit</a:t>
            </a:r>
          </a:p>
          <a:p>
            <a:pPr>
              <a:lnSpc>
                <a:spcPct val="10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Jazyk je společenská instituce s výraznými rituálními rysy</a:t>
            </a:r>
          </a:p>
          <a:p>
            <a:pPr>
              <a:lnSpc>
                <a:spcPct val="10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Je to společenská instituce, zcela jedinečná v tom, že se nezakládá na přirozeném vztahu vůči věcem, svému objektu (tj. jazyk není nomenklatura – není to pouhý seznam pojmenování a pojmenovávání)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316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NORMY V LIDSKÉ SPOLEČNOSTI A JAZYKOVÉ NORMY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Norma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(z lat. – „pravítko, měřítko, pravidlo“) – je požadavek na chování nebo vlastnosti člověka, věcí, situace. </a:t>
            </a:r>
          </a:p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Jazyková norma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-  soubor uznávaných, ustálených jazykových prostředků (mluvnických i lexikálních) a závazných způsobů (pravidel) jejich užívání.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Do normy patří pouze to, co je spisovné!!!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Norma je kodifikována (uzákoněna)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109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NORMY V LIDSKÉ SPOLEČNOSTI A JAZYKOVÉ NORMY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Druhy jazykových norem: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Normy lexikálních prostředků – slovníky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Normy morfologických prostředků – mluvnice a tvarosloví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Normy syntaktických prostředků – větná skladba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Normy pravidel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- pravopisných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- výslovnostních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6155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647</Words>
  <Application>Microsoft Office PowerPoint</Application>
  <PresentationFormat>Širokoúhlá obrazovka</PresentationFormat>
  <Paragraphs>57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JAZYK A LIDSKÁ SPOLEČNOST</vt:lpstr>
      <vt:lpstr>JAZYK A LIDSKÁ SPOLEČNOST</vt:lpstr>
      <vt:lpstr>JAZYK A LIDSKÁ SPOLEČNOST</vt:lpstr>
      <vt:lpstr>JAZYK JAKO SOCIÁLNÍ JEV</vt:lpstr>
      <vt:lpstr>JAZYK JAKO SOCIÁLNÍ JEV</vt:lpstr>
      <vt:lpstr>JAZYKOVÉ SPOLEČENSTVÍ</vt:lpstr>
      <vt:lpstr>JAZYK JAKO SPOLEČENSKÁ INSTITUCE</vt:lpstr>
      <vt:lpstr>NORMY V LIDSKÉ SPOLEČNOSTI A JAZYKOVÉ NORMY</vt:lpstr>
      <vt:lpstr>NORMY V LIDSKÉ SPOLEČNOSTI A JAZYKOVÉ NORMY</vt:lpstr>
      <vt:lpstr>KODIFIKACE JAZYKOVÉ NORMY</vt:lpstr>
      <vt:lpstr>JAZYKOVÝ ÚZUS MLUVENÝ A PSANÝ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 A LIDSKÁ SPOLEČNOST</dc:title>
  <dc:creator>Bobrzykova</dc:creator>
  <cp:lastModifiedBy>Bobrzykova</cp:lastModifiedBy>
  <cp:revision>10</cp:revision>
  <dcterms:created xsi:type="dcterms:W3CDTF">2018-10-23T12:48:30Z</dcterms:created>
  <dcterms:modified xsi:type="dcterms:W3CDTF">2018-10-23T13:44:34Z</dcterms:modified>
</cp:coreProperties>
</file>