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2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8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41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1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78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56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45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92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16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1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B5307-3F17-4CDF-AB60-9A1B9F30AFCB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D801-E54D-42A7-8BE4-265F9E9361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40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KLASIFIKACE JAZYKŮ SVĚTA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Údaje o počtu jazyků se značně různí, většinou se uvádí kolem 6 000 (rozpory vyplývají z nedostatku lingvistických kritérií, která by umožnila rozlišit samotné jazyky a dialekty.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Velké množství zaniká – v současnosti mnohem rychleji než dříve (velká část zanikajících nemá psanou podobu, to urychluje proces jejich vymírání)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Klasifikace jazyků světa, jejich roztřídění na skupiny a podskupiny, je jedním z úkolů Obecné jazykovědy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97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6. Románské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7. Keltské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8. Germánské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9. Baltské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10. Slovanské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11. Anatolské  - vymřelé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12. Tocharské - vymřelé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3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VÝVOJ A KLASIFIKACE SLOVANSKÝCH JAZYKŮ: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336799"/>
            <a:ext cx="8720599" cy="432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TYPOLOGICKÁ KLASIFIKACE JAZYKŮ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Třídí jazyky pouze na základě typů jejich gramatiky (zvláště pokud jde o stavbu a způsob spojování morfémů).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Jazyky i velmi blízce příbuzné a sousední mohou náležet k rozdílným typům a naopak k jednomu a témuž typu často patří jazyky velmi vzdálené v prostoru, u nichž nemůže přicházet v úvahu žádný kontakt a patrně ani žádná příbuznost.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27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TYPOLOGICKÁ KLASIFIKACE JAZYKŮ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Rozlišujeme následující typy jazyků:</a:t>
            </a:r>
          </a:p>
          <a:p>
            <a:endParaRPr lang="cs-CZ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1)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AFIGUJÍCÍ (s afixy)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Aglutinační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Flexivní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2)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AMORFNÍ/ IZOLAČNÍ (bez afixů)</a:t>
            </a:r>
          </a:p>
          <a:p>
            <a:pPr>
              <a:buFontTx/>
              <a:buChar char="-"/>
            </a:pPr>
            <a:endParaRPr lang="cs-CZ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780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TYPOLOGICKÁ KLASIFIKACE JAZYKŮ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AGLUTINAČNÍ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(finština, maďarština, turečtina)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Gramatické kategorie se vyjadřují pomocí afixů (předpona, přípona), které se připojují ke slovnímu základu. 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ev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= dům     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evlerin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= domů</a:t>
            </a:r>
          </a:p>
        </p:txBody>
      </p:sp>
    </p:spTree>
    <p:extLst>
      <p:ext uri="{BB962C8B-B14F-4D97-AF65-F5344CB8AC3E}">
        <p14:creationId xmlns:p14="http://schemas.microsoft.com/office/powerpoint/2010/main" val="1620909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TYPOLOGICKÁ KLASIFIKACE JAZYKŮ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) FLEXIVNÍ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(slovanské jazyky) – typický je pro ně volný slovosled, ohýbání (časování, skloňování) pomocí různých afixů.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Flexivní jazyky dále dělíme na: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Syntetické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Analytické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Polysyntetické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(viz. Černý, 1998 s. 61 – 62)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26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TYPOLOGICKÁ KLASIFIKACE JAZYKŮ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IZOLAČNÍ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(angličtina, francouzština) – typická jsou pomocná slova, chybí ohýbání, je dán pevný slovosled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KLASIFIKACE JAZYKŮ SVĚTA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Klasifikace může vycházet z různých hledisek, dle Erharta, s. 135) jsou nejčastějšími klasifikacemi následující:</a:t>
            </a: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AREÁLNÍ (Geografická)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GENEALOGICKÁ (Genetická)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TYPOLOGICKÁ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1) AREÁLNÍ (GEOGRAFICKÁ) KLASIFIKACE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třídí jazyky podle geografické kontinuity. Je provázána s klasifikací genealogickou a typologickou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nejčastějším kritériem je počet mluvčích (uživatelů)</a:t>
            </a:r>
          </a:p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le (Janda, 2009) nejrozšířenějšími jazyky jsou následující:</a:t>
            </a: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Čínština (1,3 miliardy mluvčích)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Angličtina (514 milionů)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Arabština (422 milionů – ale jako liturgický jazyk ji užívá více než miliarda)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Hindština (366 milionů)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Španělština (322 milionů)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6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1) AREÁLNÍ (GEOGRAFICKÁ)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547" y="1690688"/>
            <a:ext cx="3028653" cy="3744911"/>
          </a:xfrm>
        </p:spPr>
      </p:pic>
    </p:spTree>
    <p:extLst>
      <p:ext uri="{BB962C8B-B14F-4D97-AF65-F5344CB8AC3E}">
        <p14:creationId xmlns:p14="http://schemas.microsoft.com/office/powerpoint/2010/main" val="29669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spojena s diachronní jazykovědou.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Třídí jazyky podle jejich původu: jazyky příbuzné, které vznikly diferenciací společného prajazyka, tvoří jednu skupinu.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Tyto jazyky nesou zpravidla stopy společného původu.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Základní jednotkou genealogické klasifikace je jazyková rodina, která se dále dělí na jazykové větve, ty pak případně na podskupiny atd.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Za jazykové rodiny pokládáme jen ty skupiny jazyků, jejichž genetická sounáležitost je spolehlivým způsobem prokázána.</a:t>
            </a:r>
          </a:p>
        </p:txBody>
      </p:sp>
    </p:spTree>
    <p:extLst>
      <p:ext uri="{BB962C8B-B14F-4D97-AF65-F5344CB8AC3E}">
        <p14:creationId xmlns:p14="http://schemas.microsoft.com/office/powerpoint/2010/main" val="1135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 současnosti se uvádí 20 jazykových rodin, do kterých je možno všechny jazyky světa na základě příbuznosti roztřídit.</a:t>
            </a: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INDOEVROPSKÉ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BASKIČTINA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KAVKAZKÉ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VYMŘELÉ JAZYKY PŘEDNÍ ASIE A STŘEDOMOŘÍ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BURUŠASKÍ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DRÁVIDSKÉ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URALSKÉ</a:t>
            </a:r>
          </a:p>
        </p:txBody>
      </p:sp>
    </p:spTree>
    <p:extLst>
      <p:ext uri="{BB962C8B-B14F-4D97-AF65-F5344CB8AC3E}">
        <p14:creationId xmlns:p14="http://schemas.microsoft.com/office/powerpoint/2010/main" val="19475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8. ALTAJSKÉ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9. KOREJŠTINA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10. JAPONŠTINA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11. PALEOASIJSKÉ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12.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INDIÁNSKÉ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13. TIBETOČÍNSKÉ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14. THAJSKÉ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15. AUSTOASIJSKÉ</a:t>
            </a:r>
          </a:p>
        </p:txBody>
      </p:sp>
    </p:spTree>
    <p:extLst>
      <p:ext uri="{BB962C8B-B14F-4D97-AF65-F5344CB8AC3E}">
        <p14:creationId xmlns:p14="http://schemas.microsoft.com/office/powerpoint/2010/main" val="31703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16. AUSTONÉSKÉ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17. PAPUÁNSKÉ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18. AUSTRALSKÉ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19. SEMITOHAMITSKÉ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20. AFRICKÉ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GENEALOGICKÁ (GENETICKÁ) KLASIFIKACE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prokázáno, že se všechny tyto jazyky vyvinuly ze společného základu, z tzv.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prajazyka indoevropského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a jsou tedy navzájem příbuzné.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ROZDĚLENÍ INDOEVROPSKÝCH JAZYKŮ DO 12 PODSKUPIN: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Indoíránské         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Arménština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Řečtina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Balkánské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Italické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5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656</Words>
  <Application>Microsoft Office PowerPoint</Application>
  <PresentationFormat>Širokoúhlá obrazovka</PresentationFormat>
  <Paragraphs>94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KLASIFIKACE JAZYKŮ SVĚTA</vt:lpstr>
      <vt:lpstr>KLASIFIKACE JAZYKŮ SVĚTA</vt:lpstr>
      <vt:lpstr>1) AREÁLNÍ (GEOGRAFICKÁ) KLASIFIKACE </vt:lpstr>
      <vt:lpstr>1) AREÁLNÍ (GEOGRAFICKÁ) KLASIFIKACE</vt:lpstr>
      <vt:lpstr>2) GENEALOGICKÁ (GENETICKÁ) KLASIFIKACE</vt:lpstr>
      <vt:lpstr>2) GENEALOGICKÁ (GENETICKÁ) KLASIFIKACE</vt:lpstr>
      <vt:lpstr>2) GENEALOGICKÁ (GENETICKÁ) KLASIFIKACE</vt:lpstr>
      <vt:lpstr>2) GENEALOGICKÁ (GENETICKÁ) KLASIFIKACE</vt:lpstr>
      <vt:lpstr>2) GENEALOGICKÁ (GENETICKÁ) KLASIFIKACE</vt:lpstr>
      <vt:lpstr>2) GENEALOGICKÁ (GENETICKÁ) KLASIFIKACE</vt:lpstr>
      <vt:lpstr>2) GENEALOGICKÁ (GENETICKÁ) KLASIFIKACE</vt:lpstr>
      <vt:lpstr>3) TYPOLOGICKÁ KLASIFIKACE JAZYKŮ</vt:lpstr>
      <vt:lpstr>3) TYPOLOGICKÁ KLASIFIKACE JAZYKŮ</vt:lpstr>
      <vt:lpstr>3) TYPOLOGICKÁ KLASIFIKACE JAZYKŮ</vt:lpstr>
      <vt:lpstr>3) TYPOLOGICKÁ KLASIFIKACE JAZYKŮ</vt:lpstr>
      <vt:lpstr>3) TYPOLOGICKÁ KLASIFIKACE JAZYKŮ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JAZYKŮ SVĚTA</dc:title>
  <dc:creator>Bobrzykova</dc:creator>
  <cp:lastModifiedBy>Bobrzykova</cp:lastModifiedBy>
  <cp:revision>14</cp:revision>
  <dcterms:created xsi:type="dcterms:W3CDTF">2018-10-16T10:45:36Z</dcterms:created>
  <dcterms:modified xsi:type="dcterms:W3CDTF">2018-10-16T12:43:14Z</dcterms:modified>
</cp:coreProperties>
</file>