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CE7-CAF6-4A69-938D-EF946E15B938}" type="datetimeFigureOut">
              <a:rPr lang="cs-CZ" smtClean="0"/>
              <a:t>18.10.2017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4372-97B4-4324-9051-12F919103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81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CE7-CAF6-4A69-938D-EF946E15B938}" type="datetimeFigureOut">
              <a:rPr lang="cs-CZ" smtClean="0"/>
              <a:t>18.10.2017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4372-97B4-4324-9051-12F919103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68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CE7-CAF6-4A69-938D-EF946E15B938}" type="datetimeFigureOut">
              <a:rPr lang="cs-CZ" smtClean="0"/>
              <a:t>18.10.2017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4372-97B4-4324-9051-12F919103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5108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CE7-CAF6-4A69-938D-EF946E15B938}" type="datetimeFigureOut">
              <a:rPr lang="cs-CZ" smtClean="0"/>
              <a:t>18.10.2017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4372-97B4-4324-9051-12F919103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74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CE7-CAF6-4A69-938D-EF946E15B938}" type="datetimeFigureOut">
              <a:rPr lang="cs-CZ" smtClean="0"/>
              <a:t>18.10.2017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4372-97B4-4324-9051-12F919103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99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CE7-CAF6-4A69-938D-EF946E15B938}" type="datetimeFigureOut">
              <a:rPr lang="cs-CZ" smtClean="0"/>
              <a:t>18.10.2017 středa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4372-97B4-4324-9051-12F919103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6926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CE7-CAF6-4A69-938D-EF946E15B938}" type="datetimeFigureOut">
              <a:rPr lang="cs-CZ" smtClean="0"/>
              <a:t>18.10.2017 středa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4372-97B4-4324-9051-12F919103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55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CE7-CAF6-4A69-938D-EF946E15B938}" type="datetimeFigureOut">
              <a:rPr lang="cs-CZ" smtClean="0"/>
              <a:t>18.10.2017 středa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4372-97B4-4324-9051-12F919103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8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CE7-CAF6-4A69-938D-EF946E15B938}" type="datetimeFigureOut">
              <a:rPr lang="cs-CZ" smtClean="0"/>
              <a:t>18.10.2017 středa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4372-97B4-4324-9051-12F919103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16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CE7-CAF6-4A69-938D-EF946E15B938}" type="datetimeFigureOut">
              <a:rPr lang="cs-CZ" smtClean="0"/>
              <a:t>18.10.2017 středa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4372-97B4-4324-9051-12F919103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0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6CE7-CAF6-4A69-938D-EF946E15B938}" type="datetimeFigureOut">
              <a:rPr lang="cs-CZ" smtClean="0"/>
              <a:t>18.10.2017 středa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64372-97B4-4324-9051-12F919103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88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96CE7-CAF6-4A69-938D-EF946E15B938}" type="datetimeFigureOut">
              <a:rPr lang="cs-CZ" smtClean="0"/>
              <a:t>18.10.2017 středa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4372-97B4-4324-9051-12F9191032D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25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lWoBujlAm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ogle.cz/maps/place/Kizhi+Pogost/@62.0850989,35.1414649,12z/data=!4m13!1m7!3m6!1s0x46a1b3630476a9a5:0x678f32e7462f085b!2zS2nFvmk!3b1!8m2!3d62.0833133!4d35.2147861!3m4!1s0x46a1b49c44797d97:0x869eceda6f03197d!8m2!3d62.0675583!4d35.223541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71CuDQNrY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272131"/>
            <a:ext cx="9144000" cy="2387600"/>
          </a:xfrm>
        </p:spPr>
        <p:txBody>
          <a:bodyPr/>
          <a:lstStyle/>
          <a:p>
            <a:r>
              <a:rPr lang="ru-RU" dirty="0" smtClean="0"/>
              <a:t>Золотое кольцо России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524000" y="183623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Погост Кижи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95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98398"/>
            <a:ext cx="4957011" cy="1325563"/>
          </a:xfrm>
        </p:spPr>
        <p:txBody>
          <a:bodyPr/>
          <a:lstStyle/>
          <a:p>
            <a:pPr algn="ctr"/>
            <a:r>
              <a:rPr lang="ru-RU" dirty="0" smtClean="0"/>
              <a:t>Золотое кольцо России</a:t>
            </a:r>
            <a:endParaRPr lang="cs-CZ" dirty="0"/>
          </a:p>
        </p:txBody>
      </p:sp>
      <p:pic>
        <p:nvPicPr>
          <p:cNvPr id="1026" name="Picture 2" descr="http://s2.stc.all.kpcdn.net/best/msk/goroda-zolotogo-koltsa-rossii/images/tild3761-3931-4537-b230-373133353866__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25" y="0"/>
            <a:ext cx="71686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885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0536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Золотое кольцо России</a:t>
            </a:r>
            <a:endParaRPr lang="cs-CZ" dirty="0"/>
          </a:p>
        </p:txBody>
      </p:sp>
      <p:pic>
        <p:nvPicPr>
          <p:cNvPr id="4" name="MlWoBujlAmY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47537" y="1329490"/>
            <a:ext cx="9496926" cy="534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40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461084" cy="1325563"/>
          </a:xfrm>
        </p:spPr>
        <p:txBody>
          <a:bodyPr/>
          <a:lstStyle/>
          <a:p>
            <a:pPr algn="ctr"/>
            <a:r>
              <a:rPr lang="ru-RU" dirty="0" smtClean="0"/>
              <a:t>Погост Кижи</a:t>
            </a:r>
            <a:endParaRPr lang="cs-CZ" dirty="0"/>
          </a:p>
        </p:txBody>
      </p:sp>
      <p:pic>
        <p:nvPicPr>
          <p:cNvPr id="5" name="Obrázek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452" y="1027906"/>
            <a:ext cx="7447548" cy="55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3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Погост Кижи</a:t>
            </a:r>
            <a:endParaRPr lang="cs-CZ" dirty="0"/>
          </a:p>
        </p:txBody>
      </p:sp>
      <p:pic>
        <p:nvPicPr>
          <p:cNvPr id="4" name="f71CuDQNrY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25599" y="1690688"/>
            <a:ext cx="8940801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445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15</Words>
  <Application>Microsoft Office PowerPoint</Application>
  <PresentationFormat>Širokoúhlá obrazovka</PresentationFormat>
  <Paragraphs>6</Paragraphs>
  <Slides>5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Золотое кольцо России</vt:lpstr>
      <vt:lpstr>Золотое кольцо России</vt:lpstr>
      <vt:lpstr>Золотое кольцо России</vt:lpstr>
      <vt:lpstr>Погост Кижи</vt:lpstr>
      <vt:lpstr>Погост Кижи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кольцо России</dc:title>
  <dc:creator>JANA</dc:creator>
  <cp:lastModifiedBy>JANA</cp:lastModifiedBy>
  <cp:revision>6</cp:revision>
  <dcterms:created xsi:type="dcterms:W3CDTF">2017-10-18T19:13:07Z</dcterms:created>
  <dcterms:modified xsi:type="dcterms:W3CDTF">2017-10-18T20:34:55Z</dcterms:modified>
</cp:coreProperties>
</file>