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28"/>
  </p:handoutMasterIdLst>
  <p:sldIdLst>
    <p:sldId id="257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4" r:id="rId19"/>
    <p:sldId id="279" r:id="rId20"/>
    <p:sldId id="278" r:id="rId21"/>
    <p:sldId id="275" r:id="rId22"/>
    <p:sldId id="277" r:id="rId23"/>
    <p:sldId id="280" r:id="rId24"/>
    <p:sldId id="283" r:id="rId25"/>
    <p:sldId id="281" r:id="rId26"/>
    <p:sldId id="28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2D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052" autoAdjust="0"/>
  </p:normalViewPr>
  <p:slideViewPr>
    <p:cSldViewPr snapToGrid="0">
      <p:cViewPr varScale="1">
        <p:scale>
          <a:sx n="70" d="100"/>
          <a:sy n="70" d="100"/>
        </p:scale>
        <p:origin x="660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87" y="4919472"/>
            <a:ext cx="780779" cy="1813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87" y="2486190"/>
            <a:ext cx="6529105" cy="3339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3148546"/>
            <a:ext cx="946995" cy="888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4064" flipH="1">
            <a:off x="9040091" y="280346"/>
            <a:ext cx="1620000" cy="1449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264">
            <a:off x="432872" y="866690"/>
            <a:ext cx="2281516" cy="1341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8" y="5120640"/>
            <a:ext cx="462607" cy="9102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76" y="-494119"/>
            <a:ext cx="2726006" cy="28881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520" y="785524"/>
            <a:ext cx="521596" cy="8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79" y="4982080"/>
            <a:ext cx="2264474" cy="13310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8841" y="624268"/>
            <a:ext cx="1087755" cy="1019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46" y="160762"/>
            <a:ext cx="844933" cy="793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44" y="105247"/>
            <a:ext cx="748195" cy="702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825" y="4768561"/>
            <a:ext cx="1497976" cy="9466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66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19" y="5166360"/>
            <a:ext cx="924802" cy="868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827" y="89169"/>
            <a:ext cx="920345" cy="7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3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99" y="169358"/>
            <a:ext cx="766227" cy="7191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13" y="3233118"/>
            <a:ext cx="1383331" cy="1766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47" y="5688912"/>
            <a:ext cx="1750047" cy="1169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0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940" y="1171075"/>
            <a:ext cx="1844592" cy="195433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80944" y="1964368"/>
            <a:ext cx="6210373" cy="1161046"/>
          </a:xfrm>
          <a:prstGeom prst="rect">
            <a:avLst/>
          </a:prstGeom>
        </p:spPr>
        <p:txBody>
          <a:bodyPr/>
          <a:lstStyle>
            <a:lvl1pPr>
              <a:defRPr sz="54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40" y="-1521677"/>
            <a:ext cx="869033" cy="815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017" y="6858000"/>
            <a:ext cx="1143002" cy="938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188" y="4246511"/>
            <a:ext cx="1063754" cy="1008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3276" y="247307"/>
            <a:ext cx="1005842" cy="8625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2" y="5255401"/>
            <a:ext cx="398728" cy="7845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366661"/>
            <a:ext cx="1178004" cy="12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4944 0.03982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14" y="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7556E-17 L 0.26823 0.75972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379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74127 -0.53078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-26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36 0.32106 L -0.23802 -0.46945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-395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4" presetClass="path" presetSubtype="0" accel="45143" decel="4514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C -0.06966 0.12616 -0.2306 0.11273 -0.23867 0.10695 C -0.2405 0.10533 -0.42617 0.13426 -0.50482 0.10093 C -0.58373 0.06783 -0.65964 -0.01967 -0.71185 -0.09236 C -0.76185 -0.18102 -0.79128 -0.24815 -0.81133 -0.3169 C -0.83151 -0.38588 -0.84271 -0.53379 -0.85026 -0.55416 " pathEditMode="relative" rAng="0" ptsTypes="AAAAAA">
                                      <p:cBhvr>
                                        <p:cTn id="14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13" y="-218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0" r:id="rId2"/>
    <p:sldLayoutId id="2147483681" r:id="rId3"/>
    <p:sldLayoutId id="2147483687" r:id="rId4"/>
    <p:sldLayoutId id="2147483688" r:id="rId5"/>
    <p:sldLayoutId id="2147483689" r:id="rId6"/>
    <p:sldLayoutId id="2147483692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DDJLq2rs5Y" TargetMode="External"/><Relationship Id="rId2" Type="http://schemas.openxmlformats.org/officeDocument/2006/relationships/hyperlink" Target="https://youtu.be/S8IQ_8a1Gh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vPQKM5UOJU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U6auH8yMfg" TargetMode="Externa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EdbDZTEL24" TargetMode="External"/><Relationship Id="rId2" Type="http://schemas.openxmlformats.org/officeDocument/2006/relationships/hyperlink" Target="https://youtu.be/HvSaBVSAkz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oxQb8ptd3M" TargetMode="External"/><Relationship Id="rId2" Type="http://schemas.openxmlformats.org/officeDocument/2006/relationships/hyperlink" Target="https://youtu.be/mMmTAh4_xDc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af1sXHeR4M" TargetMode="External"/><Relationship Id="rId2" Type="http://schemas.openxmlformats.org/officeDocument/2006/relationships/hyperlink" Target="https://youtu.be/WRzEzLlD8N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s://youtu.be/W6gBQcYgZK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L27QFfJeDI" TargetMode="External"/><Relationship Id="rId2" Type="http://schemas.openxmlformats.org/officeDocument/2006/relationships/hyperlink" Target="https://youtu.be/CEuBnqQJ-v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oWkq8hggto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oWkq8hggto" TargetMode="Externa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2HwJOpqnnc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EKXnv3seIY" TargetMode="Externa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zeCfU_0wAY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zeCfU_0wAY" TargetMode="Externa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29spgYWDEo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_8BmL1ZDc-U" TargetMode="External"/><Relationship Id="rId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Hz3kHRRISU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ijaRayuc7k" TargetMode="Externa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results?search_query=%D1%81%D0%BC%D0%B5%D1%88%D0%B0%D1%80%D0%B8%D0%BA%D0%B8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2oJ4gHex0A" TargetMode="Externa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ELFsE8RRwVooOgUfPeUfrstg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HNlbr0Nozc" TargetMode="Externa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results?search_query=%D0%BC%D0%B0%D1%88%D0%B0+%D0%B8+%D0%BC%D0%B5%D0%B4%D0%B2%D0%B5%D0%B4%D1%8C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9hWBOVesZQA" TargetMode="Externa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AyjB1Wsmuc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AyjB1Wsmuc" TargetMode="Externa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MHFMdAaBTQ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MHFMdAaBTQ" TargetMode="External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n5swOZ1EYk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n5swOZ1EYk" TargetMode="Externa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n7Lju40lj8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n7Lju40lj8" TargetMode="Externa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dWWS15xgbc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dWWS15xgbc" TargetMode="Externa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2DwgxkOuw4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2DwgxkOuw4" TargetMode="Externa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41F3NGXQHE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6FS14Li3AdQ" TargetMode="Externa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3830" y="1978925"/>
            <a:ext cx="9144000" cy="96899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Анимационные фильмы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3834" y="353855"/>
            <a:ext cx="9498842" cy="1161046"/>
          </a:xfrm>
          <a:solidFill>
            <a:srgbClr val="FFFFFF"/>
          </a:solidFill>
        </p:spPr>
        <p:txBody>
          <a:bodyPr/>
          <a:lstStyle/>
          <a:p>
            <a:pPr algn="ctr"/>
            <a:r>
              <a:rPr lang="ru-RU" dirty="0" smtClean="0">
                <a:hlinkClick r:id="rId2"/>
              </a:rPr>
              <a:t>Ну, погоди!</a:t>
            </a:r>
            <a:endParaRPr lang="ru-RU" dirty="0"/>
          </a:p>
        </p:txBody>
      </p:sp>
      <p:pic>
        <p:nvPicPr>
          <p:cNvPr id="4" name="Рисунок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46" y="1519084"/>
            <a:ext cx="9481930" cy="533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7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708" y="353933"/>
            <a:ext cx="9990162" cy="1161046"/>
          </a:xfrm>
          <a:solidFill>
            <a:srgbClr val="FFFFFF"/>
          </a:solidFill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Алёша Попович и </a:t>
            </a:r>
            <a:r>
              <a:rPr lang="ru-RU" dirty="0" err="1" smtClean="0">
                <a:hlinkClick r:id="rId3"/>
              </a:rPr>
              <a:t>Тугарин</a:t>
            </a:r>
            <a:r>
              <a:rPr lang="ru-RU" dirty="0" smtClean="0">
                <a:hlinkClick r:id="rId3"/>
              </a:rPr>
              <a:t> Змей</a:t>
            </a:r>
            <a:endParaRPr lang="ru-RU" dirty="0"/>
          </a:p>
        </p:txBody>
      </p:sp>
      <p:pic>
        <p:nvPicPr>
          <p:cNvPr id="3" name="CU6auH8yMfg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85331" y="1514979"/>
            <a:ext cx="9366915" cy="526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2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263" y="67329"/>
            <a:ext cx="11150221" cy="997196"/>
          </a:xfrm>
          <a:solidFill>
            <a:srgbClr val="FFFFFF"/>
          </a:solidFill>
        </p:spPr>
        <p:txBody>
          <a:bodyPr/>
          <a:lstStyle/>
          <a:p>
            <a:pPr algn="ctr"/>
            <a:r>
              <a:rPr lang="ru-RU" dirty="0" smtClean="0">
                <a:hlinkClick r:id="rId2"/>
              </a:rPr>
              <a:t>Добрыня Никитич и Змей Горыныч</a:t>
            </a:r>
            <a:endParaRPr lang="ru-RU" dirty="0"/>
          </a:p>
        </p:txBody>
      </p:sp>
      <p:pic>
        <p:nvPicPr>
          <p:cNvPr id="3" name="Рисунок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7179" y="1064525"/>
            <a:ext cx="7540388" cy="565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4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251" y="135568"/>
            <a:ext cx="11668836" cy="1161046"/>
          </a:xfrm>
          <a:solidFill>
            <a:srgbClr val="FFFFFF"/>
          </a:solidFill>
        </p:spPr>
        <p:txBody>
          <a:bodyPr/>
          <a:lstStyle/>
          <a:p>
            <a:pPr algn="ctr"/>
            <a:r>
              <a:rPr lang="ru-RU" dirty="0" smtClean="0">
                <a:hlinkClick r:id="rId2"/>
              </a:rPr>
              <a:t>Илья Муромец и Соловей Разбойник</a:t>
            </a:r>
            <a:endParaRPr lang="ru-RU" dirty="0"/>
          </a:p>
        </p:txBody>
      </p:sp>
      <p:pic>
        <p:nvPicPr>
          <p:cNvPr id="4" name="Рисунок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82" y="1296614"/>
            <a:ext cx="9442174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4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" grpId="2"/>
      <p:bldP spid="2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254" y="190159"/>
            <a:ext cx="9198591" cy="983549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dirty="0" smtClean="0">
                <a:hlinkClick r:id="rId2"/>
              </a:rPr>
              <a:t>Иван Царевич и серый волк</a:t>
            </a:r>
            <a:endParaRPr lang="cs-CZ" dirty="0"/>
          </a:p>
        </p:txBody>
      </p:sp>
      <p:pic>
        <p:nvPicPr>
          <p:cNvPr id="4" name="Рисунок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67" y="1173708"/>
            <a:ext cx="9871364" cy="554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93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502" y="299342"/>
            <a:ext cx="11163868" cy="1161046"/>
          </a:xfrm>
          <a:solidFill>
            <a:srgbClr val="FFFFFF"/>
          </a:solidFill>
        </p:spPr>
        <p:txBody>
          <a:bodyPr/>
          <a:lstStyle/>
          <a:p>
            <a:pPr algn="ctr"/>
            <a:r>
              <a:rPr lang="ru-RU" dirty="0" smtClean="0">
                <a:hlinkClick r:id="rId2"/>
              </a:rPr>
              <a:t>Приключения в Изумрудном городе</a:t>
            </a:r>
            <a:endParaRPr lang="ru-RU" dirty="0"/>
          </a:p>
        </p:txBody>
      </p:sp>
      <p:pic>
        <p:nvPicPr>
          <p:cNvPr id="4" name="Рисунок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31" y="1504335"/>
            <a:ext cx="9501809" cy="535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8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78" y="968083"/>
            <a:ext cx="11600595" cy="116104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4800" dirty="0" smtClean="0">
                <a:hlinkClick r:id="rId2"/>
              </a:rPr>
              <a:t>Урфин </a:t>
            </a:r>
            <a:r>
              <a:rPr lang="ru-RU" sz="4800" dirty="0" err="1" smtClean="0">
                <a:hlinkClick r:id="rId2"/>
              </a:rPr>
              <a:t>Джюс</a:t>
            </a:r>
            <a:r>
              <a:rPr lang="ru-RU" sz="4800" dirty="0" smtClean="0">
                <a:hlinkClick r:id="rId2"/>
              </a:rPr>
              <a:t> и его деревянные солдаты</a:t>
            </a:r>
            <a:endParaRPr lang="cs-CZ" sz="4800" dirty="0"/>
          </a:p>
        </p:txBody>
      </p:sp>
      <p:pic>
        <p:nvPicPr>
          <p:cNvPr id="4" name="Рисунок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48" y="2129129"/>
            <a:ext cx="8246853" cy="46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69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513" y="272045"/>
            <a:ext cx="10385945" cy="99719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Карлик Нос</a:t>
            </a:r>
            <a:endParaRPr lang="cs-CZ" dirty="0"/>
          </a:p>
        </p:txBody>
      </p:sp>
      <p:pic>
        <p:nvPicPr>
          <p:cNvPr id="3" name="FoWkq8hggto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91819" y="1307626"/>
            <a:ext cx="9867331" cy="555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00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332" y="312989"/>
            <a:ext cx="9990162" cy="1161046"/>
          </a:xfrm>
          <a:solidFill>
            <a:srgbClr val="FFFFFF"/>
          </a:solidFill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Наша Маша и волшебный орех</a:t>
            </a:r>
            <a:endParaRPr lang="ru-RU" dirty="0"/>
          </a:p>
        </p:txBody>
      </p:sp>
      <p:pic>
        <p:nvPicPr>
          <p:cNvPr id="3" name="jEKXnv3seI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55344" y="1474035"/>
            <a:ext cx="9526137" cy="535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5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8549" y="231102"/>
            <a:ext cx="8618111" cy="116104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Новое Простоквашино</a:t>
            </a:r>
            <a:endParaRPr lang="cs-CZ" dirty="0"/>
          </a:p>
        </p:txBody>
      </p:sp>
      <p:pic>
        <p:nvPicPr>
          <p:cNvPr id="3" name="MzeCfU_0wA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40512" y="1573584"/>
            <a:ext cx="8994184" cy="505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48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053" y="108272"/>
            <a:ext cx="9990162" cy="1079083"/>
          </a:xfrm>
          <a:solidFill>
            <a:srgbClr val="FFFFFF"/>
          </a:solidFill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Попугай Кеша</a:t>
            </a:r>
            <a:endParaRPr lang="ru-RU" dirty="0"/>
          </a:p>
        </p:txBody>
      </p:sp>
      <p:pic>
        <p:nvPicPr>
          <p:cNvPr id="4" name="_8BmL1ZDc-U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75224" y="1386101"/>
            <a:ext cx="9727820" cy="547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1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8549" y="231102"/>
            <a:ext cx="8618111" cy="116104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Лунтик</a:t>
            </a:r>
            <a:endParaRPr lang="cs-CZ" dirty="0"/>
          </a:p>
        </p:txBody>
      </p:sp>
      <p:pic>
        <p:nvPicPr>
          <p:cNvPr id="5" name="XijaRayuc7k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79069" y="1392148"/>
            <a:ext cx="9717070" cy="546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44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9183" y="162864"/>
            <a:ext cx="6210373" cy="116104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Смешарики</a:t>
            </a:r>
            <a:endParaRPr lang="cs-CZ" dirty="0"/>
          </a:p>
        </p:txBody>
      </p:sp>
      <p:pic>
        <p:nvPicPr>
          <p:cNvPr id="3" name="v2oJ4gHex0A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35178" y="1323910"/>
            <a:ext cx="9838382" cy="553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77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8549" y="231102"/>
            <a:ext cx="8618111" cy="116104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Фиксики</a:t>
            </a:r>
            <a:endParaRPr lang="cs-CZ" dirty="0"/>
          </a:p>
        </p:txBody>
      </p:sp>
      <p:pic>
        <p:nvPicPr>
          <p:cNvPr id="4" name="yHNlbr0Nozc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90541" y="1392148"/>
            <a:ext cx="9294125" cy="522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21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8549" y="231102"/>
            <a:ext cx="8618111" cy="116104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Маша и Медведь</a:t>
            </a:r>
            <a:endParaRPr lang="cs-CZ" dirty="0"/>
          </a:p>
        </p:txBody>
      </p:sp>
      <p:pic>
        <p:nvPicPr>
          <p:cNvPr id="4" name="9hWBOVesZQA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47490" y="1392148"/>
            <a:ext cx="8980227" cy="505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83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356" y="285694"/>
            <a:ext cx="9990162" cy="1161046"/>
          </a:xfrm>
          <a:solidFill>
            <a:srgbClr val="FFFFFF"/>
          </a:solidFill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Трое из </a:t>
            </a:r>
            <a:r>
              <a:rPr lang="ru-RU" dirty="0" err="1" smtClean="0">
                <a:hlinkClick r:id="rId3"/>
              </a:rPr>
              <a:t>Простоквашина</a:t>
            </a:r>
            <a:endParaRPr lang="ru-RU" dirty="0"/>
          </a:p>
        </p:txBody>
      </p:sp>
      <p:pic>
        <p:nvPicPr>
          <p:cNvPr id="5" name="AAyjB1Wsmuc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87356" y="1446740"/>
            <a:ext cx="9990162" cy="558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5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761" y="312989"/>
            <a:ext cx="9615606" cy="1161046"/>
          </a:xfrm>
          <a:solidFill>
            <a:srgbClr val="FFFFFF"/>
          </a:solidFill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Чебурашка и Крокодил Гена</a:t>
            </a:r>
            <a:endParaRPr lang="ru-RU" dirty="0"/>
          </a:p>
        </p:txBody>
      </p:sp>
      <p:pic>
        <p:nvPicPr>
          <p:cNvPr id="3" name="aMHFMdAaBT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47761" y="1597832"/>
            <a:ext cx="9615606" cy="514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524" y="312989"/>
            <a:ext cx="9648969" cy="1161046"/>
          </a:xfrm>
          <a:solidFill>
            <a:srgbClr val="FFFFFF"/>
          </a:solidFill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Винни Пух</a:t>
            </a:r>
            <a:endParaRPr lang="ru-RU" dirty="0"/>
          </a:p>
        </p:txBody>
      </p:sp>
      <p:pic>
        <p:nvPicPr>
          <p:cNvPr id="3" name="Bn5swOZ1EYk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64525" y="1474035"/>
            <a:ext cx="9648969" cy="525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3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331" y="312989"/>
            <a:ext cx="10645253" cy="1161046"/>
          </a:xfrm>
          <a:solidFill>
            <a:srgbClr val="FFFFFF"/>
          </a:solidFill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Приключения капитана </a:t>
            </a:r>
            <a:r>
              <a:rPr lang="ru-RU" dirty="0" err="1" smtClean="0">
                <a:hlinkClick r:id="rId3"/>
              </a:rPr>
              <a:t>Врунгеля</a:t>
            </a:r>
            <a:endParaRPr lang="ru-RU" dirty="0"/>
          </a:p>
        </p:txBody>
      </p:sp>
      <p:pic>
        <p:nvPicPr>
          <p:cNvPr id="3" name="Tn7Lju40lj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76064" y="1491871"/>
            <a:ext cx="9539785" cy="536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7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000" y="312989"/>
            <a:ext cx="9571493" cy="1161046"/>
          </a:xfrm>
          <a:solidFill>
            <a:srgbClr val="FFFFFF"/>
          </a:solidFill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Бобик в гостях у Барбоса</a:t>
            </a:r>
            <a:endParaRPr lang="ru-RU" dirty="0"/>
          </a:p>
        </p:txBody>
      </p:sp>
      <p:pic>
        <p:nvPicPr>
          <p:cNvPr id="3" name="SdWWS15xgbc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2001" y="1474035"/>
            <a:ext cx="9571493" cy="538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9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520" y="312989"/>
            <a:ext cx="9539785" cy="1161046"/>
          </a:xfrm>
          <a:solidFill>
            <a:srgbClr val="FFFFFF"/>
          </a:solidFill>
        </p:spPr>
        <p:txBody>
          <a:bodyPr/>
          <a:lstStyle/>
          <a:p>
            <a:pPr algn="ctr"/>
            <a:r>
              <a:rPr lang="en-GB" dirty="0" smtClean="0">
                <a:hlinkClick r:id="rId3"/>
              </a:rPr>
              <a:t>38 </a:t>
            </a:r>
            <a:r>
              <a:rPr lang="ru-RU" dirty="0" smtClean="0">
                <a:hlinkClick r:id="rId3"/>
              </a:rPr>
              <a:t>попугаев</a:t>
            </a:r>
            <a:endParaRPr lang="ru-RU" dirty="0"/>
          </a:p>
        </p:txBody>
      </p:sp>
      <p:pic>
        <p:nvPicPr>
          <p:cNvPr id="3" name="C2DwgxkOuw4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48520" y="1491871"/>
            <a:ext cx="9539785" cy="536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0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520" y="312989"/>
            <a:ext cx="9539785" cy="1161046"/>
          </a:xfrm>
          <a:solidFill>
            <a:srgbClr val="FFFFFF"/>
          </a:solidFill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Приключения кота Леопольда</a:t>
            </a:r>
            <a:endParaRPr lang="ru-RU" dirty="0"/>
          </a:p>
        </p:txBody>
      </p:sp>
      <p:pic>
        <p:nvPicPr>
          <p:cNvPr id="3" name="6FS14Li3Ad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48520" y="1587405"/>
            <a:ext cx="9539785" cy="536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9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AD300A45-241B-484A-8AB7-E4E106A9140C}" vid="{035C38CC-2C83-46D0-869F-FABCD5E447C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7DA39ED-743A-42D6-9416-1284B80FBA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AAC4FE-6AA2-4812-A805-2E0A445923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3FA65F-4361-4E04-8BDA-4F8256B2EBC3}">
  <ds:schemaRefs>
    <ds:schemaRef ds:uri="http://schemas.microsoft.com/sharepoint/v3"/>
    <ds:schemaRef ds:uri="2547570a-e5f4-4946-a4c3-82580e42479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ee78bd2-4339-4042-adc0-bcc64641998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птичками</Template>
  <TotalTime>0</TotalTime>
  <Words>75</Words>
  <Application>Microsoft Office PowerPoint</Application>
  <PresentationFormat>Широкоэкранный</PresentationFormat>
  <Paragraphs>23</Paragraphs>
  <Slides>23</Slides>
  <Notes>0</Notes>
  <HiddenSlides>0</HiddenSlides>
  <MMClips>16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Segoe UI</vt:lpstr>
      <vt:lpstr>Segoe UI Light</vt:lpstr>
      <vt:lpstr>Тема1</vt:lpstr>
      <vt:lpstr>Анимационные фильмы</vt:lpstr>
      <vt:lpstr>Попугай Кеша</vt:lpstr>
      <vt:lpstr>Трое из Простоквашина</vt:lpstr>
      <vt:lpstr>Чебурашка и Крокодил Гена</vt:lpstr>
      <vt:lpstr>Винни Пух</vt:lpstr>
      <vt:lpstr>Приключения капитана Врунгеля</vt:lpstr>
      <vt:lpstr>Бобик в гостях у Барбоса</vt:lpstr>
      <vt:lpstr>38 попугаев</vt:lpstr>
      <vt:lpstr>Приключения кота Леопольда</vt:lpstr>
      <vt:lpstr>Ну, погоди!</vt:lpstr>
      <vt:lpstr>Алёша Попович и Тугарин Змей</vt:lpstr>
      <vt:lpstr>Добрыня Никитич и Змей Горыныч</vt:lpstr>
      <vt:lpstr>Илья Муромец и Соловей Разбойник</vt:lpstr>
      <vt:lpstr>Иван Царевич и серый волк</vt:lpstr>
      <vt:lpstr>Приключения в Изумрудном городе</vt:lpstr>
      <vt:lpstr>Урфин Джюс и его деревянные солдаты</vt:lpstr>
      <vt:lpstr>Карлик Нос</vt:lpstr>
      <vt:lpstr>Наша Маша и волшебный орех</vt:lpstr>
      <vt:lpstr>Новое Простоквашино</vt:lpstr>
      <vt:lpstr>Лунтик</vt:lpstr>
      <vt:lpstr>Смешарики</vt:lpstr>
      <vt:lpstr>Фиксики</vt:lpstr>
      <vt:lpstr>Маша и Медведь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2018-09-05T14:26:59Z</dcterms:created>
  <dcterms:modified xsi:type="dcterms:W3CDTF">2018-09-30T07:39:45Z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