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52" y="1285860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B510D-87B3-48D4-B7E4-8828BEBC17EC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3EC0-240C-45A4-B4C1-8A57F8EEC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4C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4C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4C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4C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omoTcNT_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rSEzg5HyO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EXcFEjGt1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sDdrTIp8mx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UjclRWw7f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T8WVqmO5sD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0y3i2C6Jek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6nJsbAB09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b9TNiq44Z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EfpRXnwqj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riRehwjjH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3151252"/>
          </a:xfrm>
        </p:spPr>
        <p:txBody>
          <a:bodyPr/>
          <a:lstStyle/>
          <a:p>
            <a:r>
              <a:rPr lang="ru-RU" sz="6000" dirty="0" smtClean="0"/>
              <a:t>ФИЛЬМЫ </a:t>
            </a:r>
            <a:br>
              <a:rPr lang="ru-RU" sz="6000" dirty="0" smtClean="0"/>
            </a:br>
            <a:r>
              <a:rPr lang="ru-RU" sz="6000" dirty="0" smtClean="0"/>
              <a:t>С НОВОГОДНЕЙ ТЕМАТИКОЙ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НЕВИДИМКИ</a:t>
            </a:r>
            <a:endParaRPr lang="cs-CZ" dirty="0"/>
          </a:p>
        </p:txBody>
      </p:sp>
      <p:pic>
        <p:nvPicPr>
          <p:cNvPr id="4" name="fhomoTcNT_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1899" y="1417638"/>
            <a:ext cx="8696323" cy="48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ТЁТУШКИ</a:t>
            </a:r>
            <a:endParaRPr lang="cs-CZ" dirty="0"/>
          </a:p>
        </p:txBody>
      </p:sp>
      <p:pic>
        <p:nvPicPr>
          <p:cNvPr id="4" name="trSEzg5HyO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9913" y="1432118"/>
            <a:ext cx="8542567" cy="480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ru-RU" dirty="0" smtClean="0"/>
              <a:t>ДЕД МОРОЗ. БИТВА МАГОВ</a:t>
            </a:r>
            <a:endParaRPr lang="cs-CZ" dirty="0"/>
          </a:p>
        </p:txBody>
      </p:sp>
      <p:pic>
        <p:nvPicPr>
          <p:cNvPr id="4" name="3EXcFEjGt1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535" y="1700808"/>
            <a:ext cx="8720930" cy="4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ru-RU" dirty="0" smtClean="0"/>
              <a:t>ИРОНИЯ СУДЬБЫ или </a:t>
            </a:r>
            <a:br>
              <a:rPr lang="ru-RU" dirty="0" smtClean="0"/>
            </a:br>
            <a:r>
              <a:rPr lang="ru-RU" dirty="0" smtClean="0"/>
              <a:t>С ЛЁГКИМ ПАРОМ!</a:t>
            </a:r>
            <a:endParaRPr lang="ru-RU" dirty="0"/>
          </a:p>
        </p:txBody>
      </p:sp>
      <p:pic>
        <p:nvPicPr>
          <p:cNvPr id="9" name="Рисунок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27" y="1402026"/>
            <a:ext cx="4046145" cy="5455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ИРОНИЯ СУДЬБЫ. ПРОДОЛЖЕНИЕ</a:t>
            </a:r>
            <a:endParaRPr lang="cs-CZ" dirty="0"/>
          </a:p>
        </p:txBody>
      </p:sp>
      <p:pic>
        <p:nvPicPr>
          <p:cNvPr id="4" name="FUjclRWw7f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535" y="1556792"/>
            <a:ext cx="8720930" cy="4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ЧАРОДЕИ</a:t>
            </a:r>
            <a:endParaRPr lang="cs-CZ" dirty="0"/>
          </a:p>
        </p:txBody>
      </p:sp>
      <p:pic>
        <p:nvPicPr>
          <p:cNvPr id="1026" name="Picture 2" descr="VÃ½sledek obrÃ¡zku pro Ð§ÐÐ ÐÐÐÐ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07" y="1444183"/>
            <a:ext cx="7659186" cy="43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БЕДНАЯ САША</a:t>
            </a:r>
            <a:endParaRPr lang="cs-CZ" dirty="0"/>
          </a:p>
        </p:txBody>
      </p:sp>
      <p:pic>
        <p:nvPicPr>
          <p:cNvPr id="5" name="Рисунок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493" y="1417638"/>
            <a:ext cx="4277014" cy="52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ЁЛКИ</a:t>
            </a:r>
            <a:endParaRPr lang="cs-CZ" dirty="0"/>
          </a:p>
        </p:txBody>
      </p:sp>
      <p:pic>
        <p:nvPicPr>
          <p:cNvPr id="4" name="N6nJsbAB09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542" y="1628800"/>
            <a:ext cx="8592916" cy="48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ПАРЕНЬ - АНГЕЛ</a:t>
            </a:r>
            <a:endParaRPr lang="cs-CZ" dirty="0"/>
          </a:p>
        </p:txBody>
      </p:sp>
      <p:pic>
        <p:nvPicPr>
          <p:cNvPr id="4" name="gb9TNiq44Z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706" y="1628800"/>
            <a:ext cx="8726588" cy="490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ПУРГА</a:t>
            </a:r>
            <a:endParaRPr lang="cs-CZ" dirty="0"/>
          </a:p>
        </p:txBody>
      </p:sp>
      <p:pic>
        <p:nvPicPr>
          <p:cNvPr id="6" name="mEfpRXnwqj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535" y="1628800"/>
            <a:ext cx="8720930" cy="4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НОВОГОДНИЙ ПЕРЕПОЛОХ</a:t>
            </a:r>
            <a:endParaRPr lang="cs-CZ" dirty="0"/>
          </a:p>
        </p:txBody>
      </p:sp>
      <p:pic>
        <p:nvPicPr>
          <p:cNvPr id="4" name="triRehwjjH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949" y="1417638"/>
            <a:ext cx="8922101" cy="50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NY_2010_2511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5D5508A-46C2-4622-ABF6-E0C7465DAE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елкой, подарками и снежинками</Template>
  <TotalTime>1711</TotalTime>
  <Words>26</Words>
  <Application>Microsoft Office PowerPoint</Application>
  <PresentationFormat>Экран (4:3)</PresentationFormat>
  <Paragraphs>12</Paragraphs>
  <Slides>12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</vt:lpstr>
      <vt:lpstr>Segoe Script</vt:lpstr>
      <vt:lpstr>4_NY_2010_25112009</vt:lpstr>
      <vt:lpstr>ФИЛЬМЫ  С НОВОГОДНЕЙ ТЕМАТИКОЙ</vt:lpstr>
      <vt:lpstr>ИРОНИЯ СУДЬБЫ или  С ЛЁГКИМ ПАРОМ!</vt:lpstr>
      <vt:lpstr>ИРОНИЯ СУДЬБЫ. ПРОДОЛЖЕНИЕ</vt:lpstr>
      <vt:lpstr>ЧАРОДЕИ</vt:lpstr>
      <vt:lpstr>БЕДНАЯ САША</vt:lpstr>
      <vt:lpstr>ЁЛКИ</vt:lpstr>
      <vt:lpstr>МОЙ ПАРЕНЬ - АНГЕЛ</vt:lpstr>
      <vt:lpstr>ПУРГА</vt:lpstr>
      <vt:lpstr>НОВОГОДНИЙ ПЕРЕПОЛОХ</vt:lpstr>
      <vt:lpstr>НЕВИДИМКИ</vt:lpstr>
      <vt:lpstr>ТЁТУШКИ</vt:lpstr>
      <vt:lpstr>ДЕД МОРОЗ. БИТВА МАГОВ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ФИЛЬМЫ  С НОВОГОДНЕЙ ТЕМАТИКОЙ</dc:title>
  <dc:subject>Шаблон оформления</dc:subject>
  <dc:creator>Uživatel systému Windows</dc:creator>
  <cp:keywords/>
  <dc:description>Корпорация Майкрософт</dc:description>
  <cp:lastModifiedBy>Uživatel systému Windows</cp:lastModifiedBy>
  <cp:revision>9</cp:revision>
  <dcterms:created xsi:type="dcterms:W3CDTF">2018-11-10T16:06:38Z</dcterms:created>
  <dcterms:modified xsi:type="dcterms:W3CDTF">2018-12-01T14:26:02Z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TC103899609990</vt:lpwstr>
  </property>
</Properties>
</file>