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4" r:id="rId4"/>
    <p:sldId id="260" r:id="rId5"/>
    <p:sldId id="261" r:id="rId6"/>
    <p:sldId id="258" r:id="rId7"/>
    <p:sldId id="257" r:id="rId8"/>
    <p:sldId id="262" r:id="rId9"/>
    <p:sldId id="263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2" r:id="rId18"/>
    <p:sldId id="275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L3HYoLQNtI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n4WFw_ol8s" TargetMode="Externa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DUqK9wgc_M" TargetMode="External"/><Relationship Id="rId2" Type="http://schemas.openxmlformats.org/officeDocument/2006/relationships/hyperlink" Target="https://youtu.be/AViIX_LiZS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wcIEybNscs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2TeOoLBAd8" TargetMode="Externa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Gbix0jzdHA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yYgjIyz_Nk" TargetMode="Externa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tf_ym70HPE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K69xEhx7j8" TargetMode="Externa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v8Uj4-2Rpk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2HK8eR-Tm8" TargetMode="Externa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xQR-b72gSA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B8jToNjkDc" TargetMode="Externa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baXIIcU9D0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BrgXBJVgJM" TargetMode="Externa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l27w1hsswY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kUAdmxl-IY" TargetMode="Externa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-c0weoaHks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-YJWcbj2wc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i7gs4EGnCI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RYfvjwWISI" TargetMode="Externa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rvzSFKqifk" TargetMode="External"/><Relationship Id="rId2" Type="http://schemas.openxmlformats.org/officeDocument/2006/relationships/hyperlink" Target="https://youtu.be/JZ-bjMWuBt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DvuA9xGVbE" TargetMode="External"/><Relationship Id="rId2" Type="http://schemas.openxmlformats.org/officeDocument/2006/relationships/hyperlink" Target="https://youtu.be/B-iVfLX2tv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NZkUt0ePas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LTetoXkfFw" TargetMode="Externa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qsa4u00GXM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jRbPX-Tju0" TargetMode="Externa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DpERQZlvGc" TargetMode="External"/><Relationship Id="rId2" Type="http://schemas.openxmlformats.org/officeDocument/2006/relationships/hyperlink" Target="https://youtu.be/a50qT9bW2Q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z_VHUr-Pps" TargetMode="External"/><Relationship Id="rId2" Type="http://schemas.openxmlformats.org/officeDocument/2006/relationships/hyperlink" Target="https://youtu.be/fNBGnV_IDB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2180" y="2490460"/>
            <a:ext cx="10318418" cy="1781290"/>
          </a:xfrm>
        </p:spPr>
        <p:txBody>
          <a:bodyPr/>
          <a:lstStyle/>
          <a:p>
            <a:r>
              <a:rPr lang="ru-RU" dirty="0" smtClean="0"/>
              <a:t>Сатира и юмор</a:t>
            </a:r>
            <a:endParaRPr lang="cs-CZ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2180" y="4860080"/>
            <a:ext cx="10031104" cy="742279"/>
          </a:xfrm>
        </p:spPr>
        <p:txBody>
          <a:bodyPr>
            <a:noAutofit/>
          </a:bodyPr>
          <a:lstStyle/>
          <a:p>
            <a:r>
              <a:rPr lang="ru-RU" sz="3200" dirty="0" smtClean="0"/>
              <a:t>В советском и российском кино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7250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Российские </a:t>
            </a:r>
            <a:endParaRPr lang="cs-CZ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Сатирические и комедийные фильмы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64046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3"/>
              </a:rPr>
              <a:t>Особенности </a:t>
            </a:r>
            <a:br>
              <a:rPr lang="ru-RU" dirty="0" smtClean="0">
                <a:hlinkClick r:id="rId3"/>
              </a:rPr>
            </a:br>
            <a:r>
              <a:rPr lang="ru-RU" dirty="0" smtClean="0">
                <a:hlinkClick r:id="rId3"/>
              </a:rPr>
              <a:t>национальной охоты</a:t>
            </a:r>
            <a:endParaRPr lang="cs-CZ" dirty="0"/>
          </a:p>
        </p:txBody>
      </p:sp>
      <p:pic>
        <p:nvPicPr>
          <p:cNvPr id="4" name="vn4WFw_ol8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78021" y="1874517"/>
            <a:ext cx="8925636" cy="502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4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/>
              </a:rPr>
              <a:t>Особенности </a:t>
            </a:r>
            <a:br>
              <a:rPr lang="ru-RU" dirty="0" smtClean="0">
                <a:hlinkClick r:id="rId2"/>
              </a:rPr>
            </a:br>
            <a:r>
              <a:rPr lang="ru-RU" dirty="0" smtClean="0">
                <a:hlinkClick r:id="rId2"/>
              </a:rPr>
              <a:t>национальной рыбалки</a:t>
            </a:r>
            <a:endParaRPr lang="cs-CZ" dirty="0"/>
          </a:p>
        </p:txBody>
      </p:sp>
      <p:pic>
        <p:nvPicPr>
          <p:cNvPr id="6" name="Рисунок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539" y="1847222"/>
            <a:ext cx="3532599" cy="501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0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3"/>
              </a:rPr>
              <a:t>О чём говорят мужчины</a:t>
            </a:r>
            <a:endParaRPr lang="cs-CZ" dirty="0"/>
          </a:p>
        </p:txBody>
      </p:sp>
      <p:pic>
        <p:nvPicPr>
          <p:cNvPr id="4" name="u2TeOoLBAd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41794" y="1874517"/>
            <a:ext cx="8598090" cy="483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73209"/>
          </a:xfrm>
        </p:spPr>
        <p:txBody>
          <a:bodyPr/>
          <a:lstStyle/>
          <a:p>
            <a:pPr algn="ctr"/>
            <a:r>
              <a:rPr lang="ru-RU" dirty="0" smtClean="0">
                <a:hlinkClick r:id="rId3"/>
              </a:rPr>
              <a:t>горько</a:t>
            </a:r>
            <a:endParaRPr lang="cs-CZ" dirty="0"/>
          </a:p>
        </p:txBody>
      </p:sp>
      <p:pic>
        <p:nvPicPr>
          <p:cNvPr id="4" name="PyYgjIyz_N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07231" y="1220192"/>
            <a:ext cx="10022769" cy="563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6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3"/>
              </a:rPr>
              <a:t>Бабушка лёгкого поведения</a:t>
            </a:r>
            <a:endParaRPr lang="cs-CZ" dirty="0"/>
          </a:p>
        </p:txBody>
      </p:sp>
      <p:pic>
        <p:nvPicPr>
          <p:cNvPr id="4" name="1K69xEhx7j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05970" y="1454337"/>
            <a:ext cx="9307773" cy="523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5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3"/>
              </a:rPr>
              <a:t>сваты</a:t>
            </a:r>
            <a:endParaRPr lang="cs-CZ" dirty="0"/>
          </a:p>
        </p:txBody>
      </p:sp>
      <p:pic>
        <p:nvPicPr>
          <p:cNvPr id="4" name="j2HK8eR-Tm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14901" y="1220192"/>
            <a:ext cx="9915099" cy="557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4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59561"/>
          </a:xfrm>
        </p:spPr>
        <p:txBody>
          <a:bodyPr/>
          <a:lstStyle/>
          <a:p>
            <a:pPr algn="ctr"/>
            <a:r>
              <a:rPr lang="ru-RU" dirty="0" smtClean="0">
                <a:hlinkClick r:id="rId3"/>
              </a:rPr>
              <a:t>физрук</a:t>
            </a:r>
            <a:endParaRPr lang="cs-CZ" dirty="0"/>
          </a:p>
        </p:txBody>
      </p:sp>
      <p:pic>
        <p:nvPicPr>
          <p:cNvPr id="4" name="tB8jToNjkD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28800" y="1220192"/>
            <a:ext cx="960120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2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3"/>
              </a:rPr>
              <a:t>интерны</a:t>
            </a:r>
            <a:endParaRPr lang="cs-CZ" dirty="0"/>
          </a:p>
        </p:txBody>
      </p:sp>
      <p:pic>
        <p:nvPicPr>
          <p:cNvPr id="4" name="XBrgXBJVgJ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70946" y="1258149"/>
            <a:ext cx="9539785" cy="53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3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27800"/>
          </a:xfrm>
        </p:spPr>
        <p:txBody>
          <a:bodyPr/>
          <a:lstStyle/>
          <a:p>
            <a:pPr algn="ctr"/>
            <a:r>
              <a:rPr lang="ru-RU" dirty="0" smtClean="0">
                <a:hlinkClick r:id="rId3"/>
              </a:rPr>
              <a:t>кухня</a:t>
            </a:r>
            <a:endParaRPr lang="cs-CZ" dirty="0"/>
          </a:p>
        </p:txBody>
      </p:sp>
      <p:pic>
        <p:nvPicPr>
          <p:cNvPr id="4" name="JkUAdmxl-I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19694" y="1310185"/>
            <a:ext cx="9642290" cy="542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3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Советские </a:t>
            </a:r>
            <a:endParaRPr lang="cs-CZ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Сатирические и комедийные фильмы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59377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14152"/>
          </a:xfrm>
        </p:spPr>
        <p:txBody>
          <a:bodyPr/>
          <a:lstStyle/>
          <a:p>
            <a:pPr algn="ctr"/>
            <a:r>
              <a:rPr lang="ru-RU" dirty="0" smtClean="0">
                <a:hlinkClick r:id="rId3"/>
              </a:rPr>
              <a:t>Как я стал русским</a:t>
            </a:r>
            <a:endParaRPr lang="cs-CZ" dirty="0"/>
          </a:p>
        </p:txBody>
      </p:sp>
      <p:pic>
        <p:nvPicPr>
          <p:cNvPr id="4" name="j-YJWcbj2w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69493" y="1538782"/>
            <a:ext cx="9294125" cy="522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0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2280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hlinkClick r:id="rId3"/>
              </a:rPr>
              <a:t>Добро пожаловать или посторонним вход воспрещен</a:t>
            </a:r>
            <a:endParaRPr lang="cs-CZ" dirty="0"/>
          </a:p>
        </p:txBody>
      </p:sp>
      <p:pic>
        <p:nvPicPr>
          <p:cNvPr id="4" name="DRYfvjwWIS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33012" y="1874517"/>
            <a:ext cx="8615653" cy="48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7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/>
              </a:rPr>
              <a:t>Операция </a:t>
            </a:r>
            <a:r>
              <a:rPr lang="cs-CZ" dirty="0" smtClean="0">
                <a:hlinkClick r:id="rId2"/>
              </a:rPr>
              <a:t>„</a:t>
            </a:r>
            <a:r>
              <a:rPr lang="ru-RU" dirty="0" smtClean="0">
                <a:hlinkClick r:id="rId2"/>
              </a:rPr>
              <a:t>ы</a:t>
            </a:r>
            <a:r>
              <a:rPr lang="cs-CZ" dirty="0" smtClean="0">
                <a:hlinkClick r:id="rId2"/>
              </a:rPr>
              <a:t>“</a:t>
            </a:r>
            <a:r>
              <a:rPr lang="ru-RU" dirty="0" smtClean="0">
                <a:hlinkClick r:id="rId2"/>
              </a:rPr>
              <a:t> </a:t>
            </a:r>
            <a:br>
              <a:rPr lang="ru-RU" dirty="0" smtClean="0">
                <a:hlinkClick r:id="rId2"/>
              </a:rPr>
            </a:br>
            <a:r>
              <a:rPr lang="ru-RU" sz="4800" dirty="0" smtClean="0">
                <a:hlinkClick r:id="rId2"/>
              </a:rPr>
              <a:t>и другие приключения </a:t>
            </a:r>
            <a:r>
              <a:rPr lang="ru-RU" sz="4800" dirty="0" err="1" smtClean="0">
                <a:hlinkClick r:id="rId2"/>
              </a:rPr>
              <a:t>шурика</a:t>
            </a:r>
            <a:endParaRPr lang="cs-CZ" sz="4800" dirty="0"/>
          </a:p>
        </p:txBody>
      </p:sp>
      <p:sp>
        <p:nvSpPr>
          <p:cNvPr id="5" name="AutoShape 2" descr="VÃ½sledek obrÃ¡zku pro Ð¾Ð¿ÐµÑÐ°ÑÐ¸Ñ 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Рисунок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546" y="1874517"/>
            <a:ext cx="6796585" cy="49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7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68737"/>
            <a:ext cx="10178322" cy="804970"/>
          </a:xfrm>
        </p:spPr>
        <p:txBody>
          <a:bodyPr/>
          <a:lstStyle/>
          <a:p>
            <a:pPr algn="ctr"/>
            <a:r>
              <a:rPr lang="ru-RU" dirty="0" smtClean="0">
                <a:hlinkClick r:id="rId2"/>
              </a:rPr>
              <a:t>Бриллиантовая рука</a:t>
            </a:r>
            <a:endParaRPr lang="cs-CZ" dirty="0"/>
          </a:p>
        </p:txBody>
      </p:sp>
      <p:pic>
        <p:nvPicPr>
          <p:cNvPr id="2050" name="Picture 2" descr="VÃ½sledek obrÃ¡zku pro Ð±ÑÐ¸Ð»Ð»Ð¸Ð°Ð½ÑÐ¾Ð²Ð°Ñ ÑÑÐºÐ°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122" y="1305930"/>
            <a:ext cx="7875434" cy="534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77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3"/>
              </a:rPr>
              <a:t>12 стульев</a:t>
            </a:r>
            <a:endParaRPr lang="cs-CZ" dirty="0"/>
          </a:p>
        </p:txBody>
      </p:sp>
      <p:pic>
        <p:nvPicPr>
          <p:cNvPr id="4" name="pLTetoXkfF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51678" y="1236332"/>
            <a:ext cx="9994077" cy="562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9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82391"/>
          </a:xfrm>
        </p:spPr>
        <p:txBody>
          <a:bodyPr/>
          <a:lstStyle/>
          <a:p>
            <a:pPr algn="ctr"/>
            <a:r>
              <a:rPr lang="ru-RU" dirty="0" smtClean="0">
                <a:hlinkClick r:id="rId3"/>
              </a:rPr>
              <a:t>гараж</a:t>
            </a:r>
            <a:endParaRPr lang="cs-CZ" dirty="0"/>
          </a:p>
        </p:txBody>
      </p:sp>
      <p:pic>
        <p:nvPicPr>
          <p:cNvPr id="4" name="JjRbPX-Tju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14901" y="1220192"/>
            <a:ext cx="9915099" cy="557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/>
              </a:rPr>
              <a:t>Иван </a:t>
            </a:r>
            <a:r>
              <a:rPr lang="ru-RU" dirty="0" err="1" smtClean="0">
                <a:hlinkClick r:id="rId2"/>
              </a:rPr>
              <a:t>васильевич</a:t>
            </a:r>
            <a:r>
              <a:rPr lang="ru-RU" dirty="0" smtClean="0">
                <a:hlinkClick r:id="rId2"/>
              </a:rPr>
              <a:t> </a:t>
            </a:r>
            <a:br>
              <a:rPr lang="ru-RU" dirty="0" smtClean="0">
                <a:hlinkClick r:id="rId2"/>
              </a:rPr>
            </a:br>
            <a:r>
              <a:rPr lang="ru-RU" dirty="0" smtClean="0">
                <a:hlinkClick r:id="rId2"/>
              </a:rPr>
              <a:t>меняет профессию</a:t>
            </a:r>
            <a:endParaRPr lang="cs-CZ" dirty="0"/>
          </a:p>
        </p:txBody>
      </p:sp>
      <p:pic>
        <p:nvPicPr>
          <p:cNvPr id="6" name="Рисунок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789" y="1874517"/>
            <a:ext cx="8512100" cy="478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6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64278"/>
          </a:xfrm>
        </p:spPr>
        <p:txBody>
          <a:bodyPr/>
          <a:lstStyle/>
          <a:p>
            <a:pPr algn="ctr"/>
            <a:r>
              <a:rPr lang="ru-RU" dirty="0" smtClean="0">
                <a:hlinkClick r:id="rId2"/>
              </a:rPr>
              <a:t>Кавказская пленница</a:t>
            </a:r>
            <a:endParaRPr lang="cs-CZ" dirty="0"/>
          </a:p>
        </p:txBody>
      </p:sp>
      <p:pic>
        <p:nvPicPr>
          <p:cNvPr id="6" name="Рисунок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396" y="1172343"/>
            <a:ext cx="4080681" cy="571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7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690</TotalTime>
  <Words>55</Words>
  <Application>Microsoft Office PowerPoint</Application>
  <PresentationFormat>Широкоэкранный</PresentationFormat>
  <Paragraphs>23</Paragraphs>
  <Slides>20</Slides>
  <Notes>0</Notes>
  <HiddenSlides>0</HiddenSlides>
  <MMClips>12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Corbel</vt:lpstr>
      <vt:lpstr>Gill Sans MT</vt:lpstr>
      <vt:lpstr>Impact</vt:lpstr>
      <vt:lpstr>Badge</vt:lpstr>
      <vt:lpstr>Сатира и юмор</vt:lpstr>
      <vt:lpstr>Советские </vt:lpstr>
      <vt:lpstr>Добро пожаловать или посторонним вход воспрещен</vt:lpstr>
      <vt:lpstr>Операция „ы“  и другие приключения шурика</vt:lpstr>
      <vt:lpstr>Бриллиантовая рука</vt:lpstr>
      <vt:lpstr>12 стульев</vt:lpstr>
      <vt:lpstr>гараж</vt:lpstr>
      <vt:lpstr>Иван васильевич  меняет профессию</vt:lpstr>
      <vt:lpstr>Кавказская пленница</vt:lpstr>
      <vt:lpstr>Российские </vt:lpstr>
      <vt:lpstr>Особенности  национальной охоты</vt:lpstr>
      <vt:lpstr>Особенности  национальной рыбалки</vt:lpstr>
      <vt:lpstr>О чём говорят мужчины</vt:lpstr>
      <vt:lpstr>горько</vt:lpstr>
      <vt:lpstr>Бабушка лёгкого поведения</vt:lpstr>
      <vt:lpstr>сваты</vt:lpstr>
      <vt:lpstr>физрук</vt:lpstr>
      <vt:lpstr>интерны</vt:lpstr>
      <vt:lpstr>кухня</vt:lpstr>
      <vt:lpstr>Как я стал русским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Сатира и юмор</dc:title>
  <dc:creator>Uživatel systému Windows</dc:creator>
  <cp:lastModifiedBy>Uživatel systému Windows</cp:lastModifiedBy>
  <cp:revision>22</cp:revision>
  <dcterms:created xsi:type="dcterms:W3CDTF">2018-09-08T09:28:04Z</dcterms:created>
  <dcterms:modified xsi:type="dcterms:W3CDTF">2018-10-28T18:36:33Z</dcterms:modified>
</cp:coreProperties>
</file>