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6" r:id="rId4"/>
    <p:sldId id="264" r:id="rId5"/>
    <p:sldId id="265" r:id="rId6"/>
    <p:sldId id="263" r:id="rId7"/>
    <p:sldId id="258" r:id="rId8"/>
    <p:sldId id="260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Btjze_EFo" TargetMode="External"/><Relationship Id="rId2" Type="http://schemas.openxmlformats.org/officeDocument/2006/relationships/hyperlink" Target="https://www.youtube.com/watch?v=T4V527PF2Z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c602ruRzp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Vp7oOkpF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989" y="600075"/>
            <a:ext cx="9601200" cy="1485900"/>
          </a:xfrm>
        </p:spPr>
        <p:txBody>
          <a:bodyPr/>
          <a:lstStyle/>
          <a:p>
            <a:r>
              <a:rPr lang="cs-CZ" dirty="0" smtClean="0"/>
              <a:t>Shrnutí a opakování: Psychoanalýza včera a dnes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nejdůležitějšího přinesl do teorie osobnosti Sigmund Freud?</a:t>
            </a:r>
          </a:p>
          <a:p>
            <a:r>
              <a:rPr lang="cs-CZ" dirty="0" smtClean="0"/>
              <a:t>Jak „frčela“ psychoanalýza v </a:t>
            </a:r>
            <a:r>
              <a:rPr lang="cs-CZ" dirty="0" err="1" smtClean="0"/>
              <a:t>Českoskoslovensku</a:t>
            </a:r>
            <a:r>
              <a:rPr lang="cs-CZ" dirty="0"/>
              <a:t> </a:t>
            </a:r>
            <a:r>
              <a:rPr lang="cs-CZ" dirty="0" smtClean="0"/>
              <a:t>před rokem 1989?</a:t>
            </a:r>
          </a:p>
          <a:p>
            <a:r>
              <a:rPr lang="cs-CZ" dirty="0" smtClean="0"/>
              <a:t>Jak léčí klienty psychoanalytik? Jak léčil dnes a jak v současnosti?</a:t>
            </a:r>
          </a:p>
          <a:p>
            <a:r>
              <a:rPr lang="cs-CZ" dirty="0" smtClean="0"/>
              <a:t>Kdy byste šli k psychoanalytikovi?</a:t>
            </a:r>
            <a:endParaRPr lang="cs-CZ" dirty="0"/>
          </a:p>
        </p:txBody>
      </p:sp>
      <p:pic>
        <p:nvPicPr>
          <p:cNvPr id="5" name="Picture 2" descr="VÃ½sledek obrÃ¡zku pro psychoanalÃ½za terap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502" y="2472612"/>
            <a:ext cx="3732245" cy="324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227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II.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73" y="2397512"/>
            <a:ext cx="3836020" cy="3311912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55" y="2285999"/>
            <a:ext cx="4538546" cy="3245006"/>
          </a:xfrm>
        </p:spPr>
      </p:pic>
    </p:spTree>
    <p:extLst>
      <p:ext uri="{BB962C8B-B14F-4D97-AF65-F5344CB8AC3E}">
        <p14:creationId xmlns:p14="http://schemas.microsoft.com/office/powerpoint/2010/main" val="119702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potřeb: Abraham </a:t>
            </a:r>
            <a:r>
              <a:rPr lang="cs-CZ" dirty="0" err="1" smtClean="0"/>
              <a:t>Maslow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2498" y="2171700"/>
            <a:ext cx="4549697" cy="401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2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III.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6673" y="2171701"/>
            <a:ext cx="4125951" cy="376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60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E. </a:t>
            </a:r>
            <a:r>
              <a:rPr lang="cs-CZ" dirty="0" err="1" smtClean="0"/>
              <a:t>Frankl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855" y="1929161"/>
            <a:ext cx="5809784" cy="3791415"/>
          </a:xfrm>
        </p:spPr>
      </p:pic>
    </p:spTree>
    <p:extLst>
      <p:ext uri="{BB962C8B-B14F-4D97-AF65-F5344CB8AC3E}">
        <p14:creationId xmlns:p14="http://schemas.microsoft.com/office/powerpoint/2010/main" val="371031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</a:t>
            </a:r>
            <a:r>
              <a:rPr lang="cs-CZ" dirty="0" err="1" smtClean="0"/>
              <a:t>Rogers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Kreslená věda: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www.youtube.com/watch?v=T4V527PF2Zk</a:t>
            </a:r>
            <a:endParaRPr lang="cs-CZ" dirty="0" smtClean="0"/>
          </a:p>
          <a:p>
            <a:r>
              <a:rPr lang="cs-CZ" dirty="0" smtClean="0"/>
              <a:t>O sobě: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www.youtube.com/watch?v=QEBtjze_EFo</a:t>
            </a:r>
            <a:endParaRPr lang="cs-CZ" dirty="0" smtClean="0"/>
          </a:p>
          <a:p>
            <a:r>
              <a:rPr lang="cs-CZ" dirty="0" smtClean="0"/>
              <a:t>Seriál Terapie: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www.youtube.com/watch?v=zc602ruRzpA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4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zájemce, kteří umí dobře anglicky:</a:t>
            </a:r>
          </a:p>
          <a:p>
            <a:r>
              <a:rPr lang="cs-CZ" dirty="0" smtClean="0"/>
              <a:t>https</a:t>
            </a:r>
            <a:r>
              <a:rPr lang="cs-CZ" dirty="0"/>
              <a:t>://www.youtube.com/watch?v=QEBtjze_EFo</a:t>
            </a:r>
          </a:p>
        </p:txBody>
      </p:sp>
    </p:spTree>
    <p:extLst>
      <p:ext uri="{BB962C8B-B14F-4D97-AF65-F5344CB8AC3E}">
        <p14:creationId xmlns:p14="http://schemas.microsoft.com/office/powerpoint/2010/main" val="1379069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potřebujeme znát osobnost člověka?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– srovnání přístupů z pohledu kvalit investora: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www.youtube.com/watch?v=uRVp7oOkpF8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2146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598</TotalTime>
  <Words>118</Words>
  <Application>Microsoft Office PowerPoint</Application>
  <PresentationFormat>Širokoúhlá obrazovka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Humanistická psychologie</vt:lpstr>
      <vt:lpstr>Shrnutí a opakování: Psychoanalýza včera a dnes</vt:lpstr>
      <vt:lpstr>Pyramida potřeb II.</vt:lpstr>
      <vt:lpstr>Pyramida potřeb: Abraham Maslow</vt:lpstr>
      <vt:lpstr>Pyramida potřeb III.</vt:lpstr>
      <vt:lpstr>Viktor E. Frankl</vt:lpstr>
      <vt:lpstr>Carl Rogers</vt:lpstr>
      <vt:lpstr>Humanistická psychologie</vt:lpstr>
      <vt:lpstr>Proč potřebujeme znát osobnost člověka?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Humanistická psychologie</dc:title>
  <dc:creator>Denglerova</dc:creator>
  <cp:lastModifiedBy>Denglerova</cp:lastModifiedBy>
  <cp:revision>9</cp:revision>
  <dcterms:created xsi:type="dcterms:W3CDTF">2018-11-19T08:14:44Z</dcterms:created>
  <dcterms:modified xsi:type="dcterms:W3CDTF">2018-11-23T15:24:56Z</dcterms:modified>
</cp:coreProperties>
</file>