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AB2E0-2E0F-42B9-BB86-E118516B845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DF25-2C95-442E-8B59-EE30E90E2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3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AB2E0-2E0F-42B9-BB86-E118516B845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DF25-2C95-442E-8B59-EE30E90E2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1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AB2E0-2E0F-42B9-BB86-E118516B845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DF25-2C95-442E-8B59-EE30E90E2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317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AB2E0-2E0F-42B9-BB86-E118516B845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DF25-2C95-442E-8B59-EE30E90E2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AB2E0-2E0F-42B9-BB86-E118516B845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DF25-2C95-442E-8B59-EE30E90E2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AB2E0-2E0F-42B9-BB86-E118516B845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DF25-2C95-442E-8B59-EE30E90E2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56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AB2E0-2E0F-42B9-BB86-E118516B845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DF25-2C95-442E-8B59-EE30E90E2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8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AB2E0-2E0F-42B9-BB86-E118516B845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DF25-2C95-442E-8B59-EE30E90E2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740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AB2E0-2E0F-42B9-BB86-E118516B845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DF25-2C95-442E-8B59-EE30E90E2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0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AB2E0-2E0F-42B9-BB86-E118516B845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DF25-2C95-442E-8B59-EE30E90E2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54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AB2E0-2E0F-42B9-BB86-E118516B845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DF25-2C95-442E-8B59-EE30E90E2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5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AB2E0-2E0F-42B9-BB86-E118516B8455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2DF25-2C95-442E-8B59-EE30E90E2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7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Co je to vlastně ta </a:t>
            </a:r>
            <a:r>
              <a:rPr lang="cs-CZ" sz="4000" dirty="0" err="1" smtClean="0"/>
              <a:t>transdisciplinarita</a:t>
            </a:r>
            <a:r>
              <a:rPr lang="cs-CZ" sz="4000" dirty="0" smtClean="0"/>
              <a:t>?</a:t>
            </a:r>
            <a:endParaRPr lang="en-US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196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509" y="728823"/>
            <a:ext cx="6992982" cy="5622358"/>
          </a:xfrm>
        </p:spPr>
      </p:pic>
    </p:spTree>
    <p:extLst>
      <p:ext uri="{BB962C8B-B14F-4D97-AF65-F5344CB8AC3E}">
        <p14:creationId xmlns:p14="http://schemas.microsoft.com/office/powerpoint/2010/main" val="726307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46" y="800893"/>
            <a:ext cx="10596154" cy="5298078"/>
          </a:xfrm>
        </p:spPr>
      </p:pic>
    </p:spTree>
    <p:extLst>
      <p:ext uri="{BB962C8B-B14F-4D97-AF65-F5344CB8AC3E}">
        <p14:creationId xmlns:p14="http://schemas.microsoft.com/office/powerpoint/2010/main" val="412187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čemu může být </a:t>
            </a:r>
            <a:r>
              <a:rPr lang="cs-CZ" dirty="0" err="1" smtClean="0"/>
              <a:t>transdisciplinarita</a:t>
            </a:r>
            <a:r>
              <a:rPr lang="cs-CZ" dirty="0" smtClean="0"/>
              <a:t> dobrá?</a:t>
            </a:r>
          </a:p>
          <a:p>
            <a:r>
              <a:rPr lang="cs-CZ" dirty="0" smtClean="0"/>
              <a:t>Kde ji ve svém životě zřete?</a:t>
            </a:r>
          </a:p>
          <a:p>
            <a:r>
              <a:rPr lang="cs-CZ" dirty="0" smtClean="0"/>
              <a:t>Jaká mohou být její rizika?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2964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Širokoúhlá obrazovka</PresentationFormat>
  <Paragraphs>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Co je to vlastně ta transdisciplinarita?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to vlastně ta transdisciplinarita?</dc:title>
  <dc:creator>Hewlett-Packard Company</dc:creator>
  <cp:lastModifiedBy>Hewlett-Packard Company</cp:lastModifiedBy>
  <cp:revision>1</cp:revision>
  <dcterms:created xsi:type="dcterms:W3CDTF">2018-09-18T18:10:44Z</dcterms:created>
  <dcterms:modified xsi:type="dcterms:W3CDTF">2018-09-18T18:11:17Z</dcterms:modified>
</cp:coreProperties>
</file>