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26. 9. 2018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0F82F-26A8-464C-B4F5-A37F7467A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Jistá citová vazba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15C82D-27FF-4384-AF6C-D85100762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>
                <a:cs typeface="Calibri"/>
              </a:rPr>
              <a:t>Jde o "přiměřené vazbové chování"</a:t>
            </a:r>
          </a:p>
          <a:p>
            <a:r>
              <a:rPr lang="cs-CZ" sz="3200" dirty="0">
                <a:cs typeface="Calibri"/>
              </a:rPr>
              <a:t>Negativní emoce po odchodu matky, po příchodu se nechá utišit</a:t>
            </a:r>
          </a:p>
          <a:p>
            <a:r>
              <a:rPr lang="cs-CZ" sz="3200" dirty="0">
                <a:cs typeface="Calibri"/>
              </a:rPr>
              <a:t>Matčina blízkost jako zdroj útěchy</a:t>
            </a:r>
          </a:p>
          <a:p>
            <a:r>
              <a:rPr lang="cs-CZ" sz="3200" dirty="0">
                <a:cs typeface="Calibri"/>
              </a:rPr>
              <a:t>Dítě získává zkušenost, že situaci lze zvládnout</a:t>
            </a:r>
          </a:p>
          <a:p>
            <a:r>
              <a:rPr lang="cs-CZ" sz="3200" dirty="0">
                <a:cs typeface="Calibri"/>
              </a:rPr>
              <a:t>Cca 65% dětí v populaci</a:t>
            </a:r>
          </a:p>
        </p:txBody>
      </p:sp>
    </p:spTree>
    <p:extLst>
      <p:ext uri="{BB962C8B-B14F-4D97-AF65-F5344CB8AC3E}">
        <p14:creationId xmlns:p14="http://schemas.microsoft.com/office/powerpoint/2010/main" val="338187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BE5BC-33BB-4546-A4EC-9D03A199A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Vyhýbavá citová vazba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129715-13F5-4AD9-8066-3DF261239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>
                <a:cs typeface="Calibri"/>
              </a:rPr>
              <a:t>Po odchodu matky min. negativní emoce, dítě pokračuje v činnosti</a:t>
            </a:r>
          </a:p>
          <a:p>
            <a:r>
              <a:rPr lang="cs-CZ" sz="3200" dirty="0">
                <a:cs typeface="Calibri"/>
              </a:rPr>
              <a:t>Dítě se zdánlivě jeví jako nezávislé</a:t>
            </a:r>
          </a:p>
          <a:p>
            <a:r>
              <a:rPr lang="cs-CZ" sz="3200" dirty="0">
                <a:cs typeface="Calibri"/>
              </a:rPr>
              <a:t>Prožitek stresu inhibovaný</a:t>
            </a:r>
          </a:p>
          <a:p>
            <a:r>
              <a:rPr lang="cs-CZ" sz="3200" dirty="0">
                <a:cs typeface="Calibri"/>
              </a:rPr>
              <a:t>Neadekvátní reakce na potřebu dítěte</a:t>
            </a:r>
          </a:p>
          <a:p>
            <a:r>
              <a:rPr lang="cs-CZ" sz="3200" dirty="0">
                <a:cs typeface="Calibri"/>
              </a:rPr>
              <a:t>Cca 20% dětí v populaci</a:t>
            </a:r>
          </a:p>
        </p:txBody>
      </p:sp>
    </p:spTree>
    <p:extLst>
      <p:ext uri="{BB962C8B-B14F-4D97-AF65-F5344CB8AC3E}">
        <p14:creationId xmlns:p14="http://schemas.microsoft.com/office/powerpoint/2010/main" val="61459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3476A-746E-4047-9989-58D9A60C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Nejistá citová vazba (ambivalentní)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E372BB-2342-488C-B903-652F69AC0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>
                <a:cs typeface="Calibri"/>
              </a:rPr>
              <a:t>Silná reakce na odloučení od matky</a:t>
            </a:r>
          </a:p>
          <a:p>
            <a:r>
              <a:rPr lang="cs-CZ" sz="3200" dirty="0">
                <a:cs typeface="Calibri"/>
              </a:rPr>
              <a:t>Střídavě hněv a náklonost ve vztahu k matce</a:t>
            </a:r>
          </a:p>
          <a:p>
            <a:r>
              <a:rPr lang="cs-CZ" sz="3200" dirty="0">
                <a:cs typeface="Calibri"/>
              </a:rPr>
              <a:t>Chování matek je špatně předvídatelné - dítě vynakládá úsilí k získání pozornosti</a:t>
            </a:r>
          </a:p>
          <a:p>
            <a:r>
              <a:rPr lang="cs-CZ" sz="3200" dirty="0">
                <a:cs typeface="Calibri"/>
              </a:rPr>
              <a:t>Cca 10-14% v populaci (málo výzkumů)</a:t>
            </a: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605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D5EFE-775A-49E8-93D7-E6F842E6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Dezorganizovaná citová vazba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BA73F9-60FA-48A7-A555-B948F04CF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>
                <a:cs typeface="Calibri"/>
              </a:rPr>
              <a:t>Strategie chování zaměřená na redukci stresu chybí nebo je narušená</a:t>
            </a:r>
          </a:p>
          <a:p>
            <a:r>
              <a:rPr lang="cs-CZ" sz="3200" dirty="0">
                <a:cs typeface="Calibri"/>
              </a:rPr>
              <a:t>Často abnormální chování (</a:t>
            </a:r>
            <a:r>
              <a:rPr lang="cs-CZ" sz="2600" dirty="0">
                <a:cs typeface="Calibri"/>
              </a:rPr>
              <a:t>náhlá změna aktivity při příchodu k matce)</a:t>
            </a:r>
          </a:p>
          <a:p>
            <a:r>
              <a:rPr lang="cs-CZ" sz="3200" dirty="0">
                <a:cs typeface="Calibri"/>
              </a:rPr>
              <a:t>Často u dětí zanedbaných, týraných, apod.</a:t>
            </a:r>
          </a:p>
          <a:p>
            <a:r>
              <a:rPr lang="cs-CZ" sz="3200" dirty="0">
                <a:cs typeface="Calibri"/>
              </a:rPr>
              <a:t>Může nastat u všech předchozích typů organizovaných struktur</a:t>
            </a:r>
          </a:p>
        </p:txBody>
      </p:sp>
    </p:spTree>
    <p:extLst>
      <p:ext uri="{BB962C8B-B14F-4D97-AF65-F5344CB8AC3E}">
        <p14:creationId xmlns:p14="http://schemas.microsoft.com/office/powerpoint/2010/main" val="335110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480DF-190F-4370-A038-56D76657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Důsledky narušení citové vazby a možné souvislosti s PCH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F47284-523D-420A-B95A-19DDF5BA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Nejistá CV – rizika pro vznik PCH</a:t>
            </a:r>
          </a:p>
          <a:p>
            <a:r>
              <a:rPr lang="cs-CZ" dirty="0">
                <a:cs typeface="Calibri"/>
              </a:rPr>
              <a:t>Vznik méně efektivních emočních regulací</a:t>
            </a:r>
          </a:p>
          <a:p>
            <a:r>
              <a:rPr lang="cs-CZ" dirty="0">
                <a:cs typeface="Calibri"/>
              </a:rPr>
              <a:t>Hospitalizace - důsledek absence CV (specifické projevy chování </a:t>
            </a:r>
            <a:r>
              <a:rPr lang="cs-CZ" dirty="0" err="1">
                <a:cs typeface="Calibri"/>
              </a:rPr>
              <a:t>např.při</a:t>
            </a:r>
            <a:r>
              <a:rPr lang="cs-CZ" dirty="0">
                <a:cs typeface="Calibri"/>
              </a:rPr>
              <a:t> institucionální výchově)</a:t>
            </a:r>
          </a:p>
          <a:p>
            <a:r>
              <a:rPr lang="cs-CZ" dirty="0">
                <a:cs typeface="Calibri"/>
              </a:rPr>
              <a:t>Menší odolnost vůči psychopatologickým vlivům</a:t>
            </a:r>
          </a:p>
          <a:p>
            <a:r>
              <a:rPr lang="cs-CZ" dirty="0">
                <a:cs typeface="Calibri"/>
              </a:rPr>
              <a:t>Agrese</a:t>
            </a:r>
          </a:p>
          <a:p>
            <a:r>
              <a:rPr lang="cs-CZ" dirty="0">
                <a:cs typeface="Calibri"/>
              </a:rPr>
              <a:t>Potíže se zvládáním stresových situací</a:t>
            </a:r>
          </a:p>
          <a:p>
            <a:r>
              <a:rPr lang="cs-CZ" dirty="0">
                <a:cs typeface="Calibri"/>
              </a:rPr>
              <a:t>Zneužívání návykových látek</a:t>
            </a:r>
          </a:p>
        </p:txBody>
      </p:sp>
    </p:spTree>
    <p:extLst>
      <p:ext uri="{BB962C8B-B14F-4D97-AF65-F5344CB8AC3E}">
        <p14:creationId xmlns:p14="http://schemas.microsoft.com/office/powerpoint/2010/main" val="80651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CFB9B-ABCE-4F3C-ADA1-6055CD9CA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Strategie chování - Vyhýbavá CV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5DE8B5-9764-483A-AC0E-C986733D0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 err="1">
                <a:cs typeface="Calibri"/>
              </a:rPr>
              <a:t>Externalizované</a:t>
            </a:r>
            <a:r>
              <a:rPr lang="cs-CZ" sz="3600" dirty="0">
                <a:cs typeface="Calibri"/>
              </a:rPr>
              <a:t> poruchy chování</a:t>
            </a:r>
          </a:p>
          <a:p>
            <a:r>
              <a:rPr lang="cs-CZ" sz="3600" dirty="0">
                <a:cs typeface="Calibri"/>
              </a:rPr>
              <a:t>Skrývání emocí ("nemohu nikomu věřit")</a:t>
            </a:r>
          </a:p>
          <a:p>
            <a:r>
              <a:rPr lang="cs-CZ" sz="3600" dirty="0">
                <a:cs typeface="Calibri"/>
              </a:rPr>
              <a:t>Kopírování chování rodičů - přenos do vztahů</a:t>
            </a:r>
          </a:p>
        </p:txBody>
      </p:sp>
    </p:spTree>
    <p:extLst>
      <p:ext uri="{BB962C8B-B14F-4D97-AF65-F5344CB8AC3E}">
        <p14:creationId xmlns:p14="http://schemas.microsoft.com/office/powerpoint/2010/main" val="24263520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Jistá citová vazba</vt:lpstr>
      <vt:lpstr>Vyhýbavá citová vazba</vt:lpstr>
      <vt:lpstr>Nejistá citová vazba (ambivalentní)</vt:lpstr>
      <vt:lpstr>Dezorganizovaná citová vazba</vt:lpstr>
      <vt:lpstr>Důsledky narušení citové vazby a možné souvislosti s PCH</vt:lpstr>
      <vt:lpstr>Strategie chování - Vyhýbavá CV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137</cp:revision>
  <dcterms:created xsi:type="dcterms:W3CDTF">2012-08-16T00:56:33Z</dcterms:created>
  <dcterms:modified xsi:type="dcterms:W3CDTF">2018-09-26T15:41:17Z</dcterms:modified>
</cp:coreProperties>
</file>