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43891200" cy="38404800"/>
  <p:notesSz cx="6670675" cy="9777413"/>
  <p:defaultTextStyle>
    <a:defPPr>
      <a:defRPr lang="en-US"/>
    </a:defPPr>
    <a:lvl1pPr algn="l" rtl="0" eaLnBrk="0" fontAlgn="base" hangingPunct="0">
      <a:spcBef>
        <a:spcPct val="0"/>
      </a:spcBef>
      <a:spcAft>
        <a:spcPct val="0"/>
      </a:spcAft>
      <a:defRPr sz="3100" kern="1200">
        <a:solidFill>
          <a:schemeClr val="tx1"/>
        </a:solidFill>
        <a:latin typeface="Arial" charset="0"/>
        <a:ea typeface="+mn-ea"/>
        <a:cs typeface="+mn-cs"/>
      </a:defRPr>
    </a:lvl1pPr>
    <a:lvl2pPr marL="455613" indent="1588" algn="l" rtl="0" eaLnBrk="0" fontAlgn="base" hangingPunct="0">
      <a:spcBef>
        <a:spcPct val="0"/>
      </a:spcBef>
      <a:spcAft>
        <a:spcPct val="0"/>
      </a:spcAft>
      <a:defRPr sz="3100" kern="1200">
        <a:solidFill>
          <a:schemeClr val="tx1"/>
        </a:solidFill>
        <a:latin typeface="Arial" charset="0"/>
        <a:ea typeface="+mn-ea"/>
        <a:cs typeface="+mn-cs"/>
      </a:defRPr>
    </a:lvl2pPr>
    <a:lvl3pPr marL="912813" indent="1588" algn="l" rtl="0" eaLnBrk="0" fontAlgn="base" hangingPunct="0">
      <a:spcBef>
        <a:spcPct val="0"/>
      </a:spcBef>
      <a:spcAft>
        <a:spcPct val="0"/>
      </a:spcAft>
      <a:defRPr sz="3100" kern="1200">
        <a:solidFill>
          <a:schemeClr val="tx1"/>
        </a:solidFill>
        <a:latin typeface="Arial" charset="0"/>
        <a:ea typeface="+mn-ea"/>
        <a:cs typeface="+mn-cs"/>
      </a:defRPr>
    </a:lvl3pPr>
    <a:lvl4pPr marL="1370013" indent="1588" algn="l" rtl="0" eaLnBrk="0" fontAlgn="base" hangingPunct="0">
      <a:spcBef>
        <a:spcPct val="0"/>
      </a:spcBef>
      <a:spcAft>
        <a:spcPct val="0"/>
      </a:spcAft>
      <a:defRPr sz="3100" kern="1200">
        <a:solidFill>
          <a:schemeClr val="tx1"/>
        </a:solidFill>
        <a:latin typeface="Arial" charset="0"/>
        <a:ea typeface="+mn-ea"/>
        <a:cs typeface="+mn-cs"/>
      </a:defRPr>
    </a:lvl4pPr>
    <a:lvl5pPr marL="1827213" indent="1588" algn="l" rtl="0" eaLnBrk="0" fontAlgn="base" hangingPunct="0">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erre Alexandre" initials="PA" lastIdx="2" clrIdx="0"/>
  <p:cmAuthor id="1" name="cohort3" initials="c" lastIdx="6" clrIdx="1"/>
  <p:cmAuthor id="2" name="Jan" initials="J" lastIdx="11" clrIdx="2"/>
  <p:cmAuthor id="3" name="HP" initials="H" lastIdx="8" clrIdx="3">
    <p:extLst/>
  </p:cmAuthor>
  <p:cmAuthor id="4" name="student" initials="s"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99FF"/>
    <a:srgbClr val="33CCFF"/>
    <a:srgbClr val="99CCFF"/>
    <a:srgbClr val="CCEC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2" autoAdjust="0"/>
    <p:restoredTop sz="89920" autoAdjust="0"/>
  </p:normalViewPr>
  <p:slideViewPr>
    <p:cSldViewPr>
      <p:cViewPr varScale="1">
        <p:scale>
          <a:sx n="21" d="100"/>
          <a:sy n="21" d="100"/>
        </p:scale>
        <p:origin x="2490" y="132"/>
      </p:cViewPr>
      <p:guideLst>
        <p:guide orient="horz" pos="12096"/>
        <p:guide pos="13824"/>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sou-fs\ladislav.kazmer\Citova%20vazba%20u%20devcat%20napravnych%20zarizenich\V&#253;sledky%20-%20dopln&#283;n&#233;%20(Oktober,%202016)\ANALYSIS\Porovnanie%20Diev&#269;at%20z%20&#218;Z%20s%20Referen&#269;nou%20skupinou.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sou-fs\ladislav.kazmer\Citova%20vazba%20u%20devcat%20napravnych%20zarizenich\V&#253;sledky%20-%20dopln&#283;n&#233;%20(Oktober,%202016)\ANALYSIS\Porovnanie%20Diev&#269;at%20z%20&#218;Z%20s%20Referen&#269;nou%20skupinou.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sou-fs\ladislav.kazmer\Citova%20vazba%20u%20devcat%20napravnych%20zarizenich\V&#253;sledky%20-%20dopln&#283;n&#233;%20(Oktober,%202016)\ANALYSIS\Porovnanie%20Diev&#269;at%20z%20&#218;Z%20s%20Referen&#269;nou%20skupino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92513657174921E-2"/>
          <c:y val="0.10561867501352615"/>
          <c:w val="0.90772822394788832"/>
          <c:h val="0.71868289216078174"/>
        </c:manualLayout>
      </c:layout>
      <c:barChart>
        <c:barDir val="col"/>
        <c:grouping val="clustered"/>
        <c:varyColors val="0"/>
        <c:ser>
          <c:idx val="0"/>
          <c:order val="0"/>
          <c:tx>
            <c:strRef>
              <c:f>'Substance use'!$A$59</c:f>
              <c:strCache>
                <c:ptCount val="1"/>
                <c:pt idx="0">
                  <c:v>Cannabis</c:v>
                </c:pt>
              </c:strCache>
            </c:strRef>
          </c:tx>
          <c:spPr>
            <a:solidFill>
              <a:schemeClr val="bg1">
                <a:lumMod val="65000"/>
              </a:schemeClr>
            </a:solidFill>
            <a:ln>
              <a:solidFill>
                <a:schemeClr val="tx1"/>
              </a:solidFill>
            </a:ln>
            <a:effectLst/>
          </c:spPr>
          <c:invertIfNegative val="0"/>
          <c:errBars>
            <c:errBarType val="both"/>
            <c:errValType val="cust"/>
            <c:noEndCap val="0"/>
            <c:plus>
              <c:numRef>
                <c:f>('Substance use'!$H$59,'Substance use'!$H$68)</c:f>
                <c:numCache>
                  <c:formatCode>General</c:formatCode>
                  <c:ptCount val="2"/>
                  <c:pt idx="0">
                    <c:v>8.7044239268174728E-2</c:v>
                  </c:pt>
                  <c:pt idx="1">
                    <c:v>1.6701146450844275E-2</c:v>
                  </c:pt>
                </c:numCache>
              </c:numRef>
            </c:plus>
            <c:minus>
              <c:numRef>
                <c:f>('Substance use'!$H$59,'Substance use'!$H$68)</c:f>
                <c:numCache>
                  <c:formatCode>General</c:formatCode>
                  <c:ptCount val="2"/>
                  <c:pt idx="0">
                    <c:v>8.7044239268174728E-2</c:v>
                  </c:pt>
                  <c:pt idx="1">
                    <c:v>1.6701146450844275E-2</c:v>
                  </c:pt>
                </c:numCache>
              </c:numRef>
            </c:minus>
            <c:spPr>
              <a:noFill/>
              <a:ln w="9525" cap="flat" cmpd="sng" algn="ctr">
                <a:solidFill>
                  <a:schemeClr val="tx1"/>
                </a:solidFill>
                <a:round/>
              </a:ln>
              <a:effectLst/>
            </c:spPr>
          </c:errBars>
          <c:cat>
            <c:strRef>
              <c:f>('Substance use'!$B$54:$G$54,'Substance use'!$B$63:$G$63)</c:f>
              <c:strCache>
                <c:ptCount val="2"/>
                <c:pt idx="0">
                  <c:v>Study group</c:v>
                </c:pt>
                <c:pt idx="1">
                  <c:v>Reference group (ESPAD 2015)</c:v>
                </c:pt>
              </c:strCache>
            </c:strRef>
          </c:cat>
          <c:val>
            <c:numRef>
              <c:f>('Substance use'!$F$59,'Substance use'!$F$68)</c:f>
              <c:numCache>
                <c:formatCode>###0.0000</c:formatCode>
                <c:ptCount val="2"/>
                <c:pt idx="0">
                  <c:v>0.60655737704918078</c:v>
                </c:pt>
                <c:pt idx="1">
                  <c:v>0.29316987740805645</c:v>
                </c:pt>
              </c:numCache>
            </c:numRef>
          </c:val>
          <c:extLst>
            <c:ext xmlns:c16="http://schemas.microsoft.com/office/drawing/2014/chart" uri="{C3380CC4-5D6E-409C-BE32-E72D297353CC}">
              <c16:uniqueId val="{00000000-F7C8-4EAF-9705-8FDA1B9B1A5F}"/>
            </c:ext>
          </c:extLst>
        </c:ser>
        <c:ser>
          <c:idx val="1"/>
          <c:order val="1"/>
          <c:tx>
            <c:strRef>
              <c:f>'Substance use'!$A$60</c:f>
              <c:strCache>
                <c:ptCount val="1"/>
                <c:pt idx="0">
                  <c:v>Amphetamines</c:v>
                </c:pt>
              </c:strCache>
            </c:strRef>
          </c:tx>
          <c:spPr>
            <a:solidFill>
              <a:schemeClr val="bg2"/>
            </a:solidFill>
            <a:ln>
              <a:solidFill>
                <a:schemeClr val="tx1"/>
              </a:solidFill>
            </a:ln>
            <a:effectLst/>
          </c:spPr>
          <c:invertIfNegative val="0"/>
          <c:errBars>
            <c:errBarType val="both"/>
            <c:errValType val="cust"/>
            <c:noEndCap val="0"/>
            <c:plus>
              <c:numRef>
                <c:f>('Substance use'!$H$60,'Substance use'!$H$72)</c:f>
                <c:numCache>
                  <c:formatCode>General</c:formatCode>
                  <c:ptCount val="2"/>
                  <c:pt idx="0">
                    <c:v>8.8502368163292142E-2</c:v>
                  </c:pt>
                  <c:pt idx="1">
                    <c:v>9.293183822906264E-3</c:v>
                  </c:pt>
                </c:numCache>
              </c:numRef>
            </c:plus>
            <c:minus>
              <c:numRef>
                <c:f>('Substance use'!$H$60,'Substance use'!$H$72)</c:f>
                <c:numCache>
                  <c:formatCode>General</c:formatCode>
                  <c:ptCount val="2"/>
                  <c:pt idx="0">
                    <c:v>8.8502368163292142E-2</c:v>
                  </c:pt>
                  <c:pt idx="1">
                    <c:v>9.293183822906264E-3</c:v>
                  </c:pt>
                </c:numCache>
              </c:numRef>
            </c:minus>
            <c:spPr>
              <a:noFill/>
              <a:ln w="9525" cap="flat" cmpd="sng" algn="ctr">
                <a:solidFill>
                  <a:schemeClr val="tx1">
                    <a:lumMod val="65000"/>
                    <a:lumOff val="35000"/>
                  </a:schemeClr>
                </a:solidFill>
                <a:round/>
              </a:ln>
              <a:effectLst/>
            </c:spPr>
          </c:errBars>
          <c:val>
            <c:numRef>
              <c:f>('Substance use'!$F$60,'Substance use'!$F$72)</c:f>
              <c:numCache>
                <c:formatCode>###0.0000</c:formatCode>
                <c:ptCount val="2"/>
                <c:pt idx="0">
                  <c:v>0.44262295081967223</c:v>
                </c:pt>
                <c:pt idx="1">
                  <c:v>3.6382536382536364E-2</c:v>
                </c:pt>
              </c:numCache>
            </c:numRef>
          </c:val>
          <c:extLst>
            <c:ext xmlns:c16="http://schemas.microsoft.com/office/drawing/2014/chart" uri="{C3380CC4-5D6E-409C-BE32-E72D297353CC}">
              <c16:uniqueId val="{00000001-F7C8-4EAF-9705-8FDA1B9B1A5F}"/>
            </c:ext>
          </c:extLst>
        </c:ser>
        <c:ser>
          <c:idx val="2"/>
          <c:order val="2"/>
          <c:tx>
            <c:strRef>
              <c:f>'Substance use'!$A$61</c:f>
              <c:strCache>
                <c:ptCount val="1"/>
                <c:pt idx="0">
                  <c:v>Volatiles</c:v>
                </c:pt>
              </c:strCache>
            </c:strRef>
          </c:tx>
          <c:spPr>
            <a:solidFill>
              <a:schemeClr val="bg1"/>
            </a:solidFill>
            <a:ln>
              <a:solidFill>
                <a:schemeClr val="tx1"/>
              </a:solidFill>
            </a:ln>
            <a:effectLst/>
          </c:spPr>
          <c:invertIfNegative val="0"/>
          <c:errBars>
            <c:errBarType val="both"/>
            <c:errValType val="cust"/>
            <c:noEndCap val="0"/>
            <c:plus>
              <c:numRef>
                <c:f>('Substance use'!$H$61,'Substance use'!$H$73)</c:f>
                <c:numCache>
                  <c:formatCode>General</c:formatCode>
                  <c:ptCount val="2"/>
                  <c:pt idx="0">
                    <c:v>6.9009521441513996E-2</c:v>
                  </c:pt>
                  <c:pt idx="1">
                    <c:v>5.8056104306944733E-3</c:v>
                  </c:pt>
                </c:numCache>
              </c:numRef>
            </c:plus>
            <c:minus>
              <c:numRef>
                <c:f>('Substance use'!$H$61,'Substance use'!$H$73)</c:f>
                <c:numCache>
                  <c:formatCode>General</c:formatCode>
                  <c:ptCount val="2"/>
                  <c:pt idx="0">
                    <c:v>6.9009521441513996E-2</c:v>
                  </c:pt>
                  <c:pt idx="1">
                    <c:v>5.8056104306944733E-3</c:v>
                  </c:pt>
                </c:numCache>
              </c:numRef>
            </c:minus>
            <c:spPr>
              <a:noFill/>
              <a:ln w="9525" cap="flat" cmpd="sng" algn="ctr">
                <a:solidFill>
                  <a:schemeClr val="tx1">
                    <a:lumMod val="65000"/>
                    <a:lumOff val="35000"/>
                  </a:schemeClr>
                </a:solidFill>
                <a:round/>
              </a:ln>
              <a:effectLst/>
            </c:spPr>
          </c:errBars>
          <c:val>
            <c:numRef>
              <c:f>('Substance use'!$F$61,'Substance use'!$F$72)</c:f>
              <c:numCache>
                <c:formatCode>###0.0000</c:formatCode>
                <c:ptCount val="2"/>
                <c:pt idx="0">
                  <c:v>0.18181818181818185</c:v>
                </c:pt>
                <c:pt idx="1">
                  <c:v>3.6382536382536364E-2</c:v>
                </c:pt>
              </c:numCache>
            </c:numRef>
          </c:val>
          <c:extLst>
            <c:ext xmlns:c16="http://schemas.microsoft.com/office/drawing/2014/chart" uri="{C3380CC4-5D6E-409C-BE32-E72D297353CC}">
              <c16:uniqueId val="{00000002-F7C8-4EAF-9705-8FDA1B9B1A5F}"/>
            </c:ext>
          </c:extLst>
        </c:ser>
        <c:dLbls>
          <c:showLegendKey val="0"/>
          <c:showVal val="0"/>
          <c:showCatName val="0"/>
          <c:showSerName val="0"/>
          <c:showPercent val="0"/>
          <c:showBubbleSize val="0"/>
        </c:dLbls>
        <c:gapWidth val="219"/>
        <c:overlap val="-27"/>
        <c:axId val="197277656"/>
        <c:axId val="197280400"/>
      </c:barChart>
      <c:catAx>
        <c:axId val="19727765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cs-CZ"/>
          </a:p>
        </c:txPr>
        <c:crossAx val="197280400"/>
        <c:crosses val="autoZero"/>
        <c:auto val="1"/>
        <c:lblAlgn val="ctr"/>
        <c:lblOffset val="100"/>
        <c:noMultiLvlLbl val="0"/>
      </c:catAx>
      <c:valAx>
        <c:axId val="197280400"/>
        <c:scaling>
          <c:orientation val="minMax"/>
        </c:scaling>
        <c:delete val="0"/>
        <c:axPos val="l"/>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cs-CZ"/>
          </a:p>
        </c:txPr>
        <c:crossAx val="197277656"/>
        <c:crosses val="autoZero"/>
        <c:crossBetween val="between"/>
      </c:valAx>
      <c:spPr>
        <a:noFill/>
        <a:ln>
          <a:solidFill>
            <a:schemeClr val="tx1"/>
          </a:solidFill>
        </a:ln>
        <a:effectLst/>
      </c:spPr>
    </c:plotArea>
    <c:legend>
      <c:legendPos val="b"/>
      <c:layout>
        <c:manualLayout>
          <c:xMode val="edge"/>
          <c:yMode val="edge"/>
          <c:x val="4.6218070243815447E-2"/>
          <c:y val="0.93375427863314298"/>
          <c:w val="0.94131136627048007"/>
          <c:h val="6.6245721366857135E-2"/>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1"/>
    </a:solidFill>
    <a:ln w="9525" cap="flat" cmpd="sng" algn="ctr">
      <a:noFill/>
      <a:round/>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57128518204374E-2"/>
          <c:y val="2.3382813293471822E-2"/>
          <c:w val="0.88938972019627338"/>
          <c:h val="0.77685598872936912"/>
        </c:manualLayout>
      </c:layout>
      <c:barChart>
        <c:barDir val="col"/>
        <c:grouping val="clustered"/>
        <c:varyColors val="0"/>
        <c:ser>
          <c:idx val="0"/>
          <c:order val="0"/>
          <c:tx>
            <c:strRef>
              <c:f>'Substance use'!$A$57</c:f>
              <c:strCache>
                <c:ptCount val="1"/>
                <c:pt idx="0">
                  <c:v>Tobacco</c:v>
                </c:pt>
              </c:strCache>
            </c:strRef>
          </c:tx>
          <c:spPr>
            <a:solidFill>
              <a:schemeClr val="bg1">
                <a:lumMod val="65000"/>
              </a:schemeClr>
            </a:solidFill>
            <a:ln>
              <a:solidFill>
                <a:schemeClr val="tx1"/>
              </a:solidFill>
            </a:ln>
            <a:effectLst/>
          </c:spPr>
          <c:invertIfNegative val="0"/>
          <c:errBars>
            <c:errBarType val="both"/>
            <c:errValType val="cust"/>
            <c:noEndCap val="0"/>
            <c:plus>
              <c:numRef>
                <c:f>('Substance use'!$H$57,'Substance use'!$H$66)</c:f>
                <c:numCache>
                  <c:formatCode>General</c:formatCode>
                  <c:ptCount val="2"/>
                  <c:pt idx="0">
                    <c:v>8.3621760721702465E-2</c:v>
                  </c:pt>
                  <c:pt idx="1">
                    <c:v>1.7114320555406858E-2</c:v>
                  </c:pt>
                </c:numCache>
              </c:numRef>
            </c:plus>
            <c:minus>
              <c:numRef>
                <c:f>('Substance use'!$H$58,'Substance use'!$H$67)</c:f>
                <c:numCache>
                  <c:formatCode>General</c:formatCode>
                  <c:ptCount val="2"/>
                  <c:pt idx="0">
                    <c:v>8.2515397639278829E-2</c:v>
                  </c:pt>
                  <c:pt idx="1">
                    <c:v>1.6960665879006083E-2</c:v>
                  </c:pt>
                </c:numCache>
              </c:numRef>
            </c:minus>
            <c:spPr>
              <a:noFill/>
              <a:ln w="9525" cap="flat" cmpd="sng" algn="ctr">
                <a:solidFill>
                  <a:schemeClr val="tx1"/>
                </a:solidFill>
                <a:round/>
              </a:ln>
              <a:effectLst/>
            </c:spPr>
          </c:errBars>
          <c:cat>
            <c:strRef>
              <c:f>('Substance use'!$B$54:$G$54,'Substance use'!$B$63:$G$63)</c:f>
              <c:strCache>
                <c:ptCount val="2"/>
                <c:pt idx="0">
                  <c:v>Study group</c:v>
                </c:pt>
                <c:pt idx="1">
                  <c:v>Reference group (ESPAD 2015)</c:v>
                </c:pt>
              </c:strCache>
            </c:strRef>
          </c:cat>
          <c:val>
            <c:numRef>
              <c:f>('Substance use'!$F$57,'Substance use'!$F$66)</c:f>
              <c:numCache>
                <c:formatCode>###0.0000</c:formatCode>
                <c:ptCount val="2"/>
                <c:pt idx="0">
                  <c:v>0.67768595041322299</c:v>
                </c:pt>
                <c:pt idx="1">
                  <c:v>0.32581540596807779</c:v>
                </c:pt>
              </c:numCache>
            </c:numRef>
          </c:val>
          <c:extLst>
            <c:ext xmlns:c16="http://schemas.microsoft.com/office/drawing/2014/chart" uri="{C3380CC4-5D6E-409C-BE32-E72D297353CC}">
              <c16:uniqueId val="{00000000-D948-4A46-BF6F-44F46AB97539}"/>
            </c:ext>
          </c:extLst>
        </c:ser>
        <c:ser>
          <c:idx val="1"/>
          <c:order val="1"/>
          <c:tx>
            <c:strRef>
              <c:f>'Substance use'!$A$58</c:f>
              <c:strCache>
                <c:ptCount val="1"/>
                <c:pt idx="0">
                  <c:v>Alcohol</c:v>
                </c:pt>
              </c:strCache>
            </c:strRef>
          </c:tx>
          <c:spPr>
            <a:solidFill>
              <a:schemeClr val="bg2"/>
            </a:solidFill>
            <a:ln>
              <a:solidFill>
                <a:schemeClr val="tx1"/>
              </a:solidFill>
            </a:ln>
            <a:effectLst/>
          </c:spPr>
          <c:invertIfNegative val="0"/>
          <c:errBars>
            <c:errBarType val="both"/>
            <c:errValType val="cust"/>
            <c:noEndCap val="0"/>
            <c:plus>
              <c:numRef>
                <c:f>('Substance use'!$H$58,'Substance use'!$H$67)</c:f>
                <c:numCache>
                  <c:formatCode>General</c:formatCode>
                  <c:ptCount val="2"/>
                  <c:pt idx="0">
                    <c:v>8.2515397639278829E-2</c:v>
                  </c:pt>
                  <c:pt idx="1">
                    <c:v>1.6960665879006083E-2</c:v>
                  </c:pt>
                </c:numCache>
              </c:numRef>
            </c:plus>
            <c:minus>
              <c:numRef>
                <c:f>('Substance use'!$H$58,'Substance use'!$H$67)</c:f>
                <c:numCache>
                  <c:formatCode>General</c:formatCode>
                  <c:ptCount val="2"/>
                  <c:pt idx="0">
                    <c:v>8.2515397639278829E-2</c:v>
                  </c:pt>
                  <c:pt idx="1">
                    <c:v>1.6960665879006083E-2</c:v>
                  </c:pt>
                </c:numCache>
              </c:numRef>
            </c:minus>
            <c:spPr>
              <a:noFill/>
              <a:ln w="9525" cap="flat" cmpd="sng" algn="ctr">
                <a:solidFill>
                  <a:schemeClr val="tx1">
                    <a:lumMod val="65000"/>
                    <a:lumOff val="35000"/>
                  </a:schemeClr>
                </a:solidFill>
                <a:round/>
              </a:ln>
              <a:effectLst/>
            </c:spPr>
          </c:errBars>
          <c:val>
            <c:numRef>
              <c:f>('Substance use'!$F$58,'Substance use'!$F$67)</c:f>
              <c:numCache>
                <c:formatCode>###0.0000</c:formatCode>
                <c:ptCount val="2"/>
                <c:pt idx="0">
                  <c:v>0.31147540983606564</c:v>
                </c:pt>
                <c:pt idx="1">
                  <c:v>0.68951048951049143</c:v>
                </c:pt>
              </c:numCache>
            </c:numRef>
          </c:val>
          <c:extLst>
            <c:ext xmlns:c16="http://schemas.microsoft.com/office/drawing/2014/chart" uri="{C3380CC4-5D6E-409C-BE32-E72D297353CC}">
              <c16:uniqueId val="{00000001-D948-4A46-BF6F-44F46AB97539}"/>
            </c:ext>
          </c:extLst>
        </c:ser>
        <c:dLbls>
          <c:showLegendKey val="0"/>
          <c:showVal val="0"/>
          <c:showCatName val="0"/>
          <c:showSerName val="0"/>
          <c:showPercent val="0"/>
          <c:showBubbleSize val="0"/>
        </c:dLbls>
        <c:gapWidth val="219"/>
        <c:overlap val="-27"/>
        <c:axId val="199996544"/>
        <c:axId val="199994976"/>
      </c:barChart>
      <c:catAx>
        <c:axId val="1999965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cs-CZ"/>
          </a:p>
        </c:txPr>
        <c:crossAx val="199994976"/>
        <c:crosses val="autoZero"/>
        <c:auto val="1"/>
        <c:lblAlgn val="ctr"/>
        <c:lblOffset val="100"/>
        <c:noMultiLvlLbl val="0"/>
      </c:catAx>
      <c:valAx>
        <c:axId val="199994976"/>
        <c:scaling>
          <c:orientation val="minMax"/>
        </c:scaling>
        <c:delete val="0"/>
        <c:axPos val="l"/>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cs-CZ"/>
          </a:p>
        </c:txPr>
        <c:crossAx val="199996544"/>
        <c:crosses val="autoZero"/>
        <c:crossBetween val="between"/>
      </c:valAx>
      <c:spPr>
        <a:noFill/>
        <a:ln>
          <a:solidFill>
            <a:schemeClr val="tx1"/>
          </a:solidFill>
        </a:ln>
        <a:effectLst/>
      </c:spPr>
    </c:plotArea>
    <c:legend>
      <c:legendPos val="b"/>
      <c:layout>
        <c:manualLayout>
          <c:xMode val="edge"/>
          <c:yMode val="edge"/>
          <c:x val="0.17963390096779391"/>
          <c:y val="0.90483567182835012"/>
          <c:w val="0.64498928258967625"/>
          <c:h val="9.5164282323914412E-2"/>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1"/>
    </a:solidFill>
    <a:ln w="9525" cap="flat" cmpd="sng" algn="ctr">
      <a:noFill/>
      <a:round/>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'Suicide attempts'!$B$59</c:f>
              <c:strCache>
                <c:ptCount val="1"/>
                <c:pt idx="0">
                  <c:v>Suicide_attempt</c:v>
                </c:pt>
              </c:strCache>
            </c:strRef>
          </c:tx>
          <c:spPr>
            <a:solidFill>
              <a:schemeClr val="bg1">
                <a:lumMod val="65000"/>
              </a:schemeClr>
            </a:solidFill>
            <a:ln>
              <a:solidFill>
                <a:schemeClr val="tx1"/>
              </a:solidFill>
            </a:ln>
            <a:effectLst/>
          </c:spPr>
          <c:invertIfNegative val="0"/>
          <c:errBars>
            <c:errBarType val="both"/>
            <c:errValType val="cust"/>
            <c:noEndCap val="0"/>
            <c:plus>
              <c:numRef>
                <c:f>('Suicide attempts'!$I$53,'Suicide attempts'!$I$59)</c:f>
                <c:numCache>
                  <c:formatCode>General</c:formatCode>
                  <c:ptCount val="2"/>
                  <c:pt idx="0">
                    <c:v>8.8313797321741425E-2</c:v>
                  </c:pt>
                  <c:pt idx="1">
                    <c:v>9.8045348949552715E-3</c:v>
                  </c:pt>
                </c:numCache>
              </c:numRef>
            </c:plus>
            <c:minus>
              <c:numRef>
                <c:f>('Suicide attempts'!$I$53,'Suicide attempts'!$I$59)</c:f>
                <c:numCache>
                  <c:formatCode>General</c:formatCode>
                  <c:ptCount val="2"/>
                  <c:pt idx="0">
                    <c:v>8.8313797321741425E-2</c:v>
                  </c:pt>
                  <c:pt idx="1">
                    <c:v>9.8045348949552715E-3</c:v>
                  </c:pt>
                </c:numCache>
              </c:numRef>
            </c:minus>
            <c:spPr>
              <a:noFill/>
              <a:ln w="9525" cap="flat" cmpd="sng" algn="ctr">
                <a:solidFill>
                  <a:schemeClr val="tx1"/>
                </a:solidFill>
                <a:round/>
              </a:ln>
              <a:effectLst/>
            </c:spPr>
          </c:errBars>
          <c:cat>
            <c:strRef>
              <c:f>('Substance use'!$B$54:$G$54,'Substance use'!$B$63:$G$63)</c:f>
              <c:strCache>
                <c:ptCount val="2"/>
                <c:pt idx="0">
                  <c:v>Study group</c:v>
                </c:pt>
                <c:pt idx="1">
                  <c:v>Reference group (ESPAD 2015)</c:v>
                </c:pt>
              </c:strCache>
            </c:strRef>
          </c:cat>
          <c:val>
            <c:numRef>
              <c:f>('Suicide attempts'!$F$53,'Suicide attempts'!$F$59)</c:f>
              <c:numCache>
                <c:formatCode>####.0000</c:formatCode>
                <c:ptCount val="2"/>
                <c:pt idx="0">
                  <c:v>0.40833333333333327</c:v>
                </c:pt>
                <c:pt idx="1">
                  <c:v>7.7408056042031714E-2</c:v>
                </c:pt>
              </c:numCache>
            </c:numRef>
          </c:val>
          <c:extLst>
            <c:ext xmlns:c16="http://schemas.microsoft.com/office/drawing/2014/chart" uri="{C3380CC4-5D6E-409C-BE32-E72D297353CC}">
              <c16:uniqueId val="{00000000-C777-401E-BE7B-E8F2DFB5AB25}"/>
            </c:ext>
          </c:extLst>
        </c:ser>
        <c:dLbls>
          <c:showLegendKey val="0"/>
          <c:showVal val="0"/>
          <c:showCatName val="0"/>
          <c:showSerName val="0"/>
          <c:showPercent val="0"/>
          <c:showBubbleSize val="0"/>
        </c:dLbls>
        <c:gapWidth val="219"/>
        <c:overlap val="-27"/>
        <c:axId val="199996152"/>
        <c:axId val="199997720"/>
      </c:barChart>
      <c:catAx>
        <c:axId val="1999961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cs-CZ"/>
          </a:p>
        </c:txPr>
        <c:crossAx val="199997720"/>
        <c:crosses val="autoZero"/>
        <c:auto val="1"/>
        <c:lblAlgn val="ctr"/>
        <c:lblOffset val="100"/>
        <c:noMultiLvlLbl val="0"/>
      </c:catAx>
      <c:valAx>
        <c:axId val="199997720"/>
        <c:scaling>
          <c:orientation val="minMax"/>
        </c:scaling>
        <c:delete val="0"/>
        <c:axPos val="l"/>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cs-CZ"/>
          </a:p>
        </c:txPr>
        <c:crossAx val="199996152"/>
        <c:crosses val="autoZero"/>
        <c:crossBetween val="between"/>
      </c:valAx>
      <c:spPr>
        <a:noFill/>
        <a:ln>
          <a:solidFill>
            <a:schemeClr val="tx1"/>
          </a:solid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cs-CZ"/>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626" cy="488870"/>
          </a:xfrm>
          <a:prstGeom prst="rect">
            <a:avLst/>
          </a:prstGeom>
        </p:spPr>
        <p:txBody>
          <a:bodyPr vert="horz" lIns="89785" tIns="44892" rIns="89785" bIns="44892" rtlCol="0"/>
          <a:lstStyle>
            <a:lvl1pPr algn="l">
              <a:defRPr sz="1200"/>
            </a:lvl1pPr>
          </a:lstStyle>
          <a:p>
            <a:endParaRPr lang="en-US"/>
          </a:p>
        </p:txBody>
      </p:sp>
      <p:sp>
        <p:nvSpPr>
          <p:cNvPr id="3" name="Date Placeholder 2"/>
          <p:cNvSpPr>
            <a:spLocks noGrp="1"/>
          </p:cNvSpPr>
          <p:nvPr>
            <p:ph type="dt" idx="1"/>
          </p:nvPr>
        </p:nvSpPr>
        <p:spPr>
          <a:xfrm>
            <a:off x="3778505" y="0"/>
            <a:ext cx="2890626" cy="488870"/>
          </a:xfrm>
          <a:prstGeom prst="rect">
            <a:avLst/>
          </a:prstGeom>
        </p:spPr>
        <p:txBody>
          <a:bodyPr vert="horz" lIns="89785" tIns="44892" rIns="89785" bIns="44892" rtlCol="0"/>
          <a:lstStyle>
            <a:lvl1pPr algn="r">
              <a:defRPr sz="1200"/>
            </a:lvl1pPr>
          </a:lstStyle>
          <a:p>
            <a:fld id="{0A83B2F4-8854-864B-8EA6-44C6478213E3}" type="datetimeFigureOut">
              <a:rPr lang="en-US" smtClean="0"/>
              <a:pPr/>
              <a:t>9/8/2018</a:t>
            </a:fld>
            <a:endParaRPr lang="en-US"/>
          </a:p>
        </p:txBody>
      </p:sp>
      <p:sp>
        <p:nvSpPr>
          <p:cNvPr id="4" name="Slide Image Placeholder 3"/>
          <p:cNvSpPr>
            <a:spLocks noGrp="1" noRot="1" noChangeAspect="1"/>
          </p:cNvSpPr>
          <p:nvPr>
            <p:ph type="sldImg" idx="2"/>
          </p:nvPr>
        </p:nvSpPr>
        <p:spPr>
          <a:xfrm>
            <a:off x="1239838" y="733425"/>
            <a:ext cx="4191000" cy="3667125"/>
          </a:xfrm>
          <a:prstGeom prst="rect">
            <a:avLst/>
          </a:prstGeom>
          <a:noFill/>
          <a:ln w="12700">
            <a:solidFill>
              <a:prstClr val="black"/>
            </a:solidFill>
          </a:ln>
        </p:spPr>
        <p:txBody>
          <a:bodyPr vert="horz" lIns="89785" tIns="44892" rIns="89785" bIns="44892" rtlCol="0" anchor="ctr"/>
          <a:lstStyle/>
          <a:p>
            <a:endParaRPr lang="en-US"/>
          </a:p>
        </p:txBody>
      </p:sp>
      <p:sp>
        <p:nvSpPr>
          <p:cNvPr id="5" name="Notes Placeholder 4"/>
          <p:cNvSpPr>
            <a:spLocks noGrp="1"/>
          </p:cNvSpPr>
          <p:nvPr>
            <p:ph type="body" sz="quarter" idx="3"/>
          </p:nvPr>
        </p:nvSpPr>
        <p:spPr>
          <a:xfrm>
            <a:off x="667068" y="4644272"/>
            <a:ext cx="5336540" cy="4399836"/>
          </a:xfrm>
          <a:prstGeom prst="rect">
            <a:avLst/>
          </a:prstGeom>
        </p:spPr>
        <p:txBody>
          <a:bodyPr vert="horz" lIns="89785" tIns="44892" rIns="89785" bIns="44892"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Footer Placeholder 5"/>
          <p:cNvSpPr>
            <a:spLocks noGrp="1"/>
          </p:cNvSpPr>
          <p:nvPr>
            <p:ph type="ftr" sz="quarter" idx="4"/>
          </p:nvPr>
        </p:nvSpPr>
        <p:spPr>
          <a:xfrm>
            <a:off x="1" y="9286846"/>
            <a:ext cx="2890626" cy="488870"/>
          </a:xfrm>
          <a:prstGeom prst="rect">
            <a:avLst/>
          </a:prstGeom>
        </p:spPr>
        <p:txBody>
          <a:bodyPr vert="horz" lIns="89785" tIns="44892" rIns="89785" bIns="44892" rtlCol="0" anchor="b"/>
          <a:lstStyle>
            <a:lvl1pPr algn="l">
              <a:defRPr sz="1200"/>
            </a:lvl1pPr>
          </a:lstStyle>
          <a:p>
            <a:endParaRPr lang="en-US"/>
          </a:p>
        </p:txBody>
      </p:sp>
      <p:sp>
        <p:nvSpPr>
          <p:cNvPr id="7" name="Slide Number Placeholder 6"/>
          <p:cNvSpPr>
            <a:spLocks noGrp="1"/>
          </p:cNvSpPr>
          <p:nvPr>
            <p:ph type="sldNum" sz="quarter" idx="5"/>
          </p:nvPr>
        </p:nvSpPr>
        <p:spPr>
          <a:xfrm>
            <a:off x="3778505" y="9286846"/>
            <a:ext cx="2890626" cy="488870"/>
          </a:xfrm>
          <a:prstGeom prst="rect">
            <a:avLst/>
          </a:prstGeom>
        </p:spPr>
        <p:txBody>
          <a:bodyPr vert="horz" lIns="89785" tIns="44892" rIns="89785" bIns="44892" rtlCol="0" anchor="b"/>
          <a:lstStyle>
            <a:lvl1pPr algn="r">
              <a:defRPr sz="1200"/>
            </a:lvl1pPr>
          </a:lstStyle>
          <a:p>
            <a:fld id="{E53CFF95-9592-DF4B-8667-97C58F5D390E}" type="slidenum">
              <a:rPr lang="en-US" smtClean="0"/>
              <a:pPr/>
              <a:t>‹#›</a:t>
            </a:fld>
            <a:endParaRPr lang="en-US"/>
          </a:p>
        </p:txBody>
      </p:sp>
    </p:spTree>
    <p:extLst>
      <p:ext uri="{BB962C8B-B14F-4D97-AF65-F5344CB8AC3E}">
        <p14:creationId xmlns:p14="http://schemas.microsoft.com/office/powerpoint/2010/main" val="28666960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3CFF95-9592-DF4B-8667-97C58F5D390E}" type="slidenum">
              <a:rPr lang="en-US" smtClean="0"/>
              <a:pPr/>
              <a:t>1</a:t>
            </a:fld>
            <a:endParaRPr lang="en-US"/>
          </a:p>
        </p:txBody>
      </p:sp>
    </p:spTree>
    <p:extLst>
      <p:ext uri="{BB962C8B-B14F-4D97-AF65-F5344CB8AC3E}">
        <p14:creationId xmlns:p14="http://schemas.microsoft.com/office/powerpoint/2010/main" val="2647854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1930388"/>
            <a:ext cx="37307520" cy="8232140"/>
          </a:xfrm>
        </p:spPr>
        <p:txBody>
          <a:bodyPr/>
          <a:lstStyle/>
          <a:p>
            <a:r>
              <a:rPr lang="en-US"/>
              <a:t>Click to edit Master title style</a:t>
            </a:r>
          </a:p>
        </p:txBody>
      </p:sp>
      <p:sp>
        <p:nvSpPr>
          <p:cNvPr id="3" name="Subtitle 2"/>
          <p:cNvSpPr>
            <a:spLocks noGrp="1"/>
          </p:cNvSpPr>
          <p:nvPr>
            <p:ph type="subTitle" idx="1"/>
          </p:nvPr>
        </p:nvSpPr>
        <p:spPr>
          <a:xfrm>
            <a:off x="6583680" y="21762720"/>
            <a:ext cx="30723840" cy="9814560"/>
          </a:xfrm>
        </p:spPr>
        <p:txBody>
          <a:bodyPr/>
          <a:lstStyle>
            <a:lvl1pPr marL="0" indent="0" algn="ctr">
              <a:buNone/>
              <a:defRPr>
                <a:solidFill>
                  <a:schemeClr val="tx1">
                    <a:tint val="75000"/>
                  </a:schemeClr>
                </a:solidFill>
              </a:defRPr>
            </a:lvl1pPr>
            <a:lvl2pPr marL="2349596" indent="0" algn="ctr">
              <a:buNone/>
              <a:defRPr>
                <a:solidFill>
                  <a:schemeClr val="tx1">
                    <a:tint val="75000"/>
                  </a:schemeClr>
                </a:solidFill>
              </a:defRPr>
            </a:lvl2pPr>
            <a:lvl3pPr marL="4699198" indent="0" algn="ctr">
              <a:buNone/>
              <a:defRPr>
                <a:solidFill>
                  <a:schemeClr val="tx1">
                    <a:tint val="75000"/>
                  </a:schemeClr>
                </a:solidFill>
              </a:defRPr>
            </a:lvl3pPr>
            <a:lvl4pPr marL="7048794" indent="0" algn="ctr">
              <a:buNone/>
              <a:defRPr>
                <a:solidFill>
                  <a:schemeClr val="tx1">
                    <a:tint val="75000"/>
                  </a:schemeClr>
                </a:solidFill>
              </a:defRPr>
            </a:lvl4pPr>
            <a:lvl5pPr marL="9398395" indent="0" algn="ctr">
              <a:buNone/>
              <a:defRPr>
                <a:solidFill>
                  <a:schemeClr val="tx1">
                    <a:tint val="75000"/>
                  </a:schemeClr>
                </a:solidFill>
              </a:defRPr>
            </a:lvl5pPr>
            <a:lvl6pPr marL="11747986" indent="0" algn="ctr">
              <a:buNone/>
              <a:defRPr>
                <a:solidFill>
                  <a:schemeClr val="tx1">
                    <a:tint val="75000"/>
                  </a:schemeClr>
                </a:solidFill>
              </a:defRPr>
            </a:lvl6pPr>
            <a:lvl7pPr marL="14097593" indent="0" algn="ctr">
              <a:buNone/>
              <a:defRPr>
                <a:solidFill>
                  <a:schemeClr val="tx1">
                    <a:tint val="75000"/>
                  </a:schemeClr>
                </a:solidFill>
              </a:defRPr>
            </a:lvl7pPr>
            <a:lvl8pPr marL="16447184" indent="0" algn="ctr">
              <a:buNone/>
              <a:defRPr>
                <a:solidFill>
                  <a:schemeClr val="tx1">
                    <a:tint val="75000"/>
                  </a:schemeClr>
                </a:solidFill>
              </a:defRPr>
            </a:lvl8pPr>
            <a:lvl9pPr marL="1879678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3E505C-59BA-4F3E-8F70-39F38F77DAB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A9D790-092D-4506-B800-C99F8A5EA5E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9" y="8614433"/>
            <a:ext cx="47404018"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7" y="8614433"/>
            <a:ext cx="141480542"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0C35FE-33D2-4C5F-922B-8378C0E302E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813CEF-F33C-4DA8-AA62-8C6920D6002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4678648"/>
            <a:ext cx="37307520" cy="7627620"/>
          </a:xfrm>
        </p:spPr>
        <p:txBody>
          <a:bodyPr anchor="t"/>
          <a:lstStyle>
            <a:lvl1pPr algn="l">
              <a:defRPr sz="20600" b="1" cap="all"/>
            </a:lvl1pPr>
          </a:lstStyle>
          <a:p>
            <a:r>
              <a:rPr lang="en-US"/>
              <a:t>Click to edit Master title style</a:t>
            </a:r>
          </a:p>
        </p:txBody>
      </p:sp>
      <p:sp>
        <p:nvSpPr>
          <p:cNvPr id="3" name="Text Placeholder 2"/>
          <p:cNvSpPr>
            <a:spLocks noGrp="1"/>
          </p:cNvSpPr>
          <p:nvPr>
            <p:ph type="body" idx="1"/>
          </p:nvPr>
        </p:nvSpPr>
        <p:spPr>
          <a:xfrm>
            <a:off x="3467102" y="16277613"/>
            <a:ext cx="37307520" cy="8401047"/>
          </a:xfrm>
        </p:spPr>
        <p:txBody>
          <a:bodyPr anchor="b"/>
          <a:lstStyle>
            <a:lvl1pPr marL="0" indent="0">
              <a:buNone/>
              <a:defRPr sz="10300">
                <a:solidFill>
                  <a:schemeClr val="tx1">
                    <a:tint val="75000"/>
                  </a:schemeClr>
                </a:solidFill>
              </a:defRPr>
            </a:lvl1pPr>
            <a:lvl2pPr marL="2349596" indent="0">
              <a:buNone/>
              <a:defRPr sz="9300">
                <a:solidFill>
                  <a:schemeClr val="tx1">
                    <a:tint val="75000"/>
                  </a:schemeClr>
                </a:solidFill>
              </a:defRPr>
            </a:lvl2pPr>
            <a:lvl3pPr marL="4699198" indent="0">
              <a:buNone/>
              <a:defRPr sz="8200">
                <a:solidFill>
                  <a:schemeClr val="tx1">
                    <a:tint val="75000"/>
                  </a:schemeClr>
                </a:solidFill>
              </a:defRPr>
            </a:lvl3pPr>
            <a:lvl4pPr marL="7048794" indent="0">
              <a:buNone/>
              <a:defRPr sz="7200">
                <a:solidFill>
                  <a:schemeClr val="tx1">
                    <a:tint val="75000"/>
                  </a:schemeClr>
                </a:solidFill>
              </a:defRPr>
            </a:lvl4pPr>
            <a:lvl5pPr marL="9398395" indent="0">
              <a:buNone/>
              <a:defRPr sz="7200">
                <a:solidFill>
                  <a:schemeClr val="tx1">
                    <a:tint val="75000"/>
                  </a:schemeClr>
                </a:solidFill>
              </a:defRPr>
            </a:lvl5pPr>
            <a:lvl6pPr marL="11747986" indent="0">
              <a:buNone/>
              <a:defRPr sz="7200">
                <a:solidFill>
                  <a:schemeClr val="tx1">
                    <a:tint val="75000"/>
                  </a:schemeClr>
                </a:solidFill>
              </a:defRPr>
            </a:lvl6pPr>
            <a:lvl7pPr marL="14097593" indent="0">
              <a:buNone/>
              <a:defRPr sz="7200">
                <a:solidFill>
                  <a:schemeClr val="tx1">
                    <a:tint val="75000"/>
                  </a:schemeClr>
                </a:solidFill>
              </a:defRPr>
            </a:lvl7pPr>
            <a:lvl8pPr marL="16447184" indent="0">
              <a:buNone/>
              <a:defRPr sz="7200">
                <a:solidFill>
                  <a:schemeClr val="tx1">
                    <a:tint val="75000"/>
                  </a:schemeClr>
                </a:solidFill>
              </a:defRPr>
            </a:lvl8pPr>
            <a:lvl9pPr marL="18796785" indent="0">
              <a:buNone/>
              <a:defRPr sz="7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C4EECF-98E1-4D5A-9E5C-032A3A20E4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50184073"/>
            <a:ext cx="94442280" cy="141928847"/>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50184073"/>
            <a:ext cx="94442280" cy="141928847"/>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BE53AB-9D1D-48E0-B29A-3A8AE2840F0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537973"/>
            <a:ext cx="3950208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8596633"/>
            <a:ext cx="19392902" cy="3582667"/>
          </a:xfrm>
        </p:spPr>
        <p:txBody>
          <a:bodyPr anchor="b"/>
          <a:lstStyle>
            <a:lvl1pPr marL="0" indent="0">
              <a:buNone/>
              <a:defRPr sz="12300" b="1"/>
            </a:lvl1pPr>
            <a:lvl2pPr marL="2349596" indent="0">
              <a:buNone/>
              <a:defRPr sz="10300" b="1"/>
            </a:lvl2pPr>
            <a:lvl3pPr marL="4699198" indent="0">
              <a:buNone/>
              <a:defRPr sz="9300" b="1"/>
            </a:lvl3pPr>
            <a:lvl4pPr marL="7048794" indent="0">
              <a:buNone/>
              <a:defRPr sz="8200" b="1"/>
            </a:lvl4pPr>
            <a:lvl5pPr marL="9398395" indent="0">
              <a:buNone/>
              <a:defRPr sz="8200" b="1"/>
            </a:lvl5pPr>
            <a:lvl6pPr marL="11747986" indent="0">
              <a:buNone/>
              <a:defRPr sz="8200" b="1"/>
            </a:lvl6pPr>
            <a:lvl7pPr marL="14097593" indent="0">
              <a:buNone/>
              <a:defRPr sz="8200" b="1"/>
            </a:lvl7pPr>
            <a:lvl8pPr marL="16447184" indent="0">
              <a:buNone/>
              <a:defRPr sz="8200" b="1"/>
            </a:lvl8pPr>
            <a:lvl9pPr marL="18796785" indent="0">
              <a:buNone/>
              <a:defRPr sz="8200" b="1"/>
            </a:lvl9pPr>
          </a:lstStyle>
          <a:p>
            <a:pPr lvl="0"/>
            <a:r>
              <a:rPr lang="en-US"/>
              <a:t>Click to edit Master text styles</a:t>
            </a:r>
          </a:p>
        </p:txBody>
      </p:sp>
      <p:sp>
        <p:nvSpPr>
          <p:cNvPr id="4" name="Content Placeholder 3"/>
          <p:cNvSpPr>
            <a:spLocks noGrp="1"/>
          </p:cNvSpPr>
          <p:nvPr>
            <p:ph sz="half" idx="2"/>
          </p:nvPr>
        </p:nvSpPr>
        <p:spPr>
          <a:xfrm>
            <a:off x="2194560" y="12179300"/>
            <a:ext cx="19392902" cy="22127213"/>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8596633"/>
            <a:ext cx="19400520" cy="3582667"/>
          </a:xfrm>
        </p:spPr>
        <p:txBody>
          <a:bodyPr anchor="b"/>
          <a:lstStyle>
            <a:lvl1pPr marL="0" indent="0">
              <a:buNone/>
              <a:defRPr sz="12300" b="1"/>
            </a:lvl1pPr>
            <a:lvl2pPr marL="2349596" indent="0">
              <a:buNone/>
              <a:defRPr sz="10300" b="1"/>
            </a:lvl2pPr>
            <a:lvl3pPr marL="4699198" indent="0">
              <a:buNone/>
              <a:defRPr sz="9300" b="1"/>
            </a:lvl3pPr>
            <a:lvl4pPr marL="7048794" indent="0">
              <a:buNone/>
              <a:defRPr sz="8200" b="1"/>
            </a:lvl4pPr>
            <a:lvl5pPr marL="9398395" indent="0">
              <a:buNone/>
              <a:defRPr sz="8200" b="1"/>
            </a:lvl5pPr>
            <a:lvl6pPr marL="11747986" indent="0">
              <a:buNone/>
              <a:defRPr sz="8200" b="1"/>
            </a:lvl6pPr>
            <a:lvl7pPr marL="14097593" indent="0">
              <a:buNone/>
              <a:defRPr sz="8200" b="1"/>
            </a:lvl7pPr>
            <a:lvl8pPr marL="16447184" indent="0">
              <a:buNone/>
              <a:defRPr sz="8200" b="1"/>
            </a:lvl8pPr>
            <a:lvl9pPr marL="18796785" indent="0">
              <a:buNone/>
              <a:defRPr sz="8200" b="1"/>
            </a:lvl9pPr>
          </a:lstStyle>
          <a:p>
            <a:pPr lvl="0"/>
            <a:r>
              <a:rPr lang="en-US"/>
              <a:t>Click to edit Master text styles</a:t>
            </a:r>
          </a:p>
        </p:txBody>
      </p:sp>
      <p:sp>
        <p:nvSpPr>
          <p:cNvPr id="6" name="Content Placeholder 5"/>
          <p:cNvSpPr>
            <a:spLocks noGrp="1"/>
          </p:cNvSpPr>
          <p:nvPr>
            <p:ph sz="quarter" idx="4"/>
          </p:nvPr>
        </p:nvSpPr>
        <p:spPr>
          <a:xfrm>
            <a:off x="22296122" y="12179300"/>
            <a:ext cx="19400520" cy="22127213"/>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DCC5BC7-DFA7-4C5B-9FCD-016116154A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D806FF-8EFA-4A59-B326-594BC0C8807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68B9158-9C30-44FB-A0D8-EC023590D35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529080"/>
            <a:ext cx="14439902" cy="6507480"/>
          </a:xfrm>
        </p:spPr>
        <p:txBody>
          <a:bodyPr anchor="b"/>
          <a:lstStyle>
            <a:lvl1pPr algn="l">
              <a:defRPr sz="10300" b="1"/>
            </a:lvl1pPr>
          </a:lstStyle>
          <a:p>
            <a:r>
              <a:rPr lang="en-US"/>
              <a:t>Click to edit Master title style</a:t>
            </a:r>
          </a:p>
        </p:txBody>
      </p:sp>
      <p:sp>
        <p:nvSpPr>
          <p:cNvPr id="3" name="Content Placeholder 2"/>
          <p:cNvSpPr>
            <a:spLocks noGrp="1"/>
          </p:cNvSpPr>
          <p:nvPr>
            <p:ph idx="1"/>
          </p:nvPr>
        </p:nvSpPr>
        <p:spPr>
          <a:xfrm>
            <a:off x="17160240" y="1529099"/>
            <a:ext cx="24536400" cy="32777433"/>
          </a:xfrm>
        </p:spPr>
        <p:txBody>
          <a:bodyPr/>
          <a:lstStyle>
            <a:lvl1pPr>
              <a:defRPr sz="16500"/>
            </a:lvl1pPr>
            <a:lvl2pPr>
              <a:defRPr sz="14400"/>
            </a:lvl2pPr>
            <a:lvl3pPr>
              <a:defRPr sz="123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8036579"/>
            <a:ext cx="14439902" cy="26269953"/>
          </a:xfrm>
        </p:spPr>
        <p:txBody>
          <a:bodyPr/>
          <a:lstStyle>
            <a:lvl1pPr marL="0" indent="0">
              <a:buNone/>
              <a:defRPr sz="7200"/>
            </a:lvl1pPr>
            <a:lvl2pPr marL="2349596" indent="0">
              <a:buNone/>
              <a:defRPr sz="6200"/>
            </a:lvl2pPr>
            <a:lvl3pPr marL="4699198" indent="0">
              <a:buNone/>
              <a:defRPr sz="5100"/>
            </a:lvl3pPr>
            <a:lvl4pPr marL="7048794" indent="0">
              <a:buNone/>
              <a:defRPr sz="4600"/>
            </a:lvl4pPr>
            <a:lvl5pPr marL="9398395" indent="0">
              <a:buNone/>
              <a:defRPr sz="4600"/>
            </a:lvl5pPr>
            <a:lvl6pPr marL="11747986" indent="0">
              <a:buNone/>
              <a:defRPr sz="4600"/>
            </a:lvl6pPr>
            <a:lvl7pPr marL="14097593" indent="0">
              <a:buNone/>
              <a:defRPr sz="4600"/>
            </a:lvl7pPr>
            <a:lvl8pPr marL="16447184" indent="0">
              <a:buNone/>
              <a:defRPr sz="4600"/>
            </a:lvl8pPr>
            <a:lvl9pPr marL="18796785" indent="0">
              <a:buNone/>
              <a:defRPr sz="46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E64E48-5D58-4FD5-B979-628AEE11805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6883360"/>
            <a:ext cx="26334720" cy="3173733"/>
          </a:xfrm>
        </p:spPr>
        <p:txBody>
          <a:bodyPr anchor="b"/>
          <a:lstStyle>
            <a:lvl1pPr algn="l">
              <a:defRPr sz="10300" b="1"/>
            </a:lvl1pPr>
          </a:lstStyle>
          <a:p>
            <a:r>
              <a:rPr lang="en-US"/>
              <a:t>Click to edit Master title style</a:t>
            </a:r>
          </a:p>
        </p:txBody>
      </p:sp>
      <p:sp>
        <p:nvSpPr>
          <p:cNvPr id="3" name="Picture Placeholder 2"/>
          <p:cNvSpPr>
            <a:spLocks noGrp="1"/>
          </p:cNvSpPr>
          <p:nvPr>
            <p:ph type="pic" idx="1"/>
          </p:nvPr>
        </p:nvSpPr>
        <p:spPr>
          <a:xfrm>
            <a:off x="8602982" y="3431540"/>
            <a:ext cx="26334720" cy="23042880"/>
          </a:xfrm>
        </p:spPr>
        <p:txBody>
          <a:bodyPr rtlCol="0">
            <a:normAutofit/>
          </a:bodyPr>
          <a:lstStyle>
            <a:lvl1pPr marL="0" indent="0">
              <a:buNone/>
              <a:defRPr sz="16500"/>
            </a:lvl1pPr>
            <a:lvl2pPr marL="2349596" indent="0">
              <a:buNone/>
              <a:defRPr sz="14400"/>
            </a:lvl2pPr>
            <a:lvl3pPr marL="4699198" indent="0">
              <a:buNone/>
              <a:defRPr sz="12300"/>
            </a:lvl3pPr>
            <a:lvl4pPr marL="7048794" indent="0">
              <a:buNone/>
              <a:defRPr sz="10300"/>
            </a:lvl4pPr>
            <a:lvl5pPr marL="9398395" indent="0">
              <a:buNone/>
              <a:defRPr sz="10300"/>
            </a:lvl5pPr>
            <a:lvl6pPr marL="11747986" indent="0">
              <a:buNone/>
              <a:defRPr sz="10300"/>
            </a:lvl6pPr>
            <a:lvl7pPr marL="14097593" indent="0">
              <a:buNone/>
              <a:defRPr sz="10300"/>
            </a:lvl7pPr>
            <a:lvl8pPr marL="16447184" indent="0">
              <a:buNone/>
              <a:defRPr sz="10300"/>
            </a:lvl8pPr>
            <a:lvl9pPr marL="18796785" indent="0">
              <a:buNone/>
              <a:defRPr sz="10300"/>
            </a:lvl9pPr>
          </a:lstStyle>
          <a:p>
            <a:pPr lvl="0"/>
            <a:endParaRPr lang="en-US" noProof="0"/>
          </a:p>
        </p:txBody>
      </p:sp>
      <p:sp>
        <p:nvSpPr>
          <p:cNvPr id="4" name="Text Placeholder 3"/>
          <p:cNvSpPr>
            <a:spLocks noGrp="1"/>
          </p:cNvSpPr>
          <p:nvPr>
            <p:ph type="body" sz="half" idx="2"/>
          </p:nvPr>
        </p:nvSpPr>
        <p:spPr>
          <a:xfrm>
            <a:off x="8602982" y="30057093"/>
            <a:ext cx="26334720" cy="4507227"/>
          </a:xfrm>
        </p:spPr>
        <p:txBody>
          <a:bodyPr/>
          <a:lstStyle>
            <a:lvl1pPr marL="0" indent="0">
              <a:buNone/>
              <a:defRPr sz="7200"/>
            </a:lvl1pPr>
            <a:lvl2pPr marL="2349596" indent="0">
              <a:buNone/>
              <a:defRPr sz="6200"/>
            </a:lvl2pPr>
            <a:lvl3pPr marL="4699198" indent="0">
              <a:buNone/>
              <a:defRPr sz="5100"/>
            </a:lvl3pPr>
            <a:lvl4pPr marL="7048794" indent="0">
              <a:buNone/>
              <a:defRPr sz="4600"/>
            </a:lvl4pPr>
            <a:lvl5pPr marL="9398395" indent="0">
              <a:buNone/>
              <a:defRPr sz="4600"/>
            </a:lvl5pPr>
            <a:lvl6pPr marL="11747986" indent="0">
              <a:buNone/>
              <a:defRPr sz="4600"/>
            </a:lvl6pPr>
            <a:lvl7pPr marL="14097593" indent="0">
              <a:buNone/>
              <a:defRPr sz="4600"/>
            </a:lvl7pPr>
            <a:lvl8pPr marL="16447184" indent="0">
              <a:buNone/>
              <a:defRPr sz="4600"/>
            </a:lvl8pPr>
            <a:lvl9pPr marL="18796785" indent="0">
              <a:buNone/>
              <a:defRPr sz="46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841B7B-2CF4-4E32-A74B-2B032AA3B18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3925" y="1538288"/>
            <a:ext cx="39503350" cy="6400800"/>
          </a:xfrm>
          <a:prstGeom prst="rect">
            <a:avLst/>
          </a:prstGeom>
          <a:noFill/>
          <a:ln w="9525">
            <a:noFill/>
            <a:miter lim="800000"/>
            <a:headEnd/>
            <a:tailEnd/>
          </a:ln>
        </p:spPr>
        <p:txBody>
          <a:bodyPr vert="horz" wrap="square" lIns="469918" tIns="234959" rIns="469918" bIns="234959"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2193925" y="8961438"/>
            <a:ext cx="39503350" cy="25344437"/>
          </a:xfrm>
          <a:prstGeom prst="rect">
            <a:avLst/>
          </a:prstGeom>
          <a:noFill/>
          <a:ln w="9525">
            <a:noFill/>
            <a:miter lim="800000"/>
            <a:headEnd/>
            <a:tailEnd/>
          </a:ln>
        </p:spPr>
        <p:txBody>
          <a:bodyPr vert="horz" wrap="square" lIns="469918" tIns="234959" rIns="469918" bIns="23495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3925" y="35594925"/>
            <a:ext cx="10242550" cy="2044700"/>
          </a:xfrm>
          <a:prstGeom prst="rect">
            <a:avLst/>
          </a:prstGeom>
        </p:spPr>
        <p:txBody>
          <a:bodyPr vert="horz" lIns="469918" tIns="234959" rIns="469918" bIns="234959" rtlCol="0" anchor="ctr"/>
          <a:lstStyle>
            <a:lvl1pPr algn="l" eaLnBrk="1" hangingPunct="1">
              <a:defRPr sz="620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14995525" y="35594925"/>
            <a:ext cx="13900150" cy="2044700"/>
          </a:xfrm>
          <a:prstGeom prst="rect">
            <a:avLst/>
          </a:prstGeom>
        </p:spPr>
        <p:txBody>
          <a:bodyPr vert="horz" lIns="469918" tIns="234959" rIns="469918" bIns="234959" rtlCol="0" anchor="ctr"/>
          <a:lstStyle>
            <a:lvl1pPr algn="ctr" eaLnBrk="1" hangingPunct="1">
              <a:defRPr sz="6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1454725" y="35594925"/>
            <a:ext cx="10242550" cy="2044700"/>
          </a:xfrm>
          <a:prstGeom prst="rect">
            <a:avLst/>
          </a:prstGeom>
        </p:spPr>
        <p:txBody>
          <a:bodyPr vert="horz" wrap="square" lIns="469918" tIns="234959" rIns="469918" bIns="234959" numCol="1" anchor="ctr" anchorCtr="0" compatLnSpc="1">
            <a:prstTxWarp prst="textNoShape">
              <a:avLst/>
            </a:prstTxWarp>
          </a:bodyPr>
          <a:lstStyle>
            <a:lvl1pPr algn="r" eaLnBrk="1" hangingPunct="1">
              <a:defRPr sz="6200" smtClean="0">
                <a:solidFill>
                  <a:srgbClr val="898989"/>
                </a:solidFill>
              </a:defRPr>
            </a:lvl1pPr>
          </a:lstStyle>
          <a:p>
            <a:pPr>
              <a:defRPr/>
            </a:pPr>
            <a:fld id="{4D66AF9A-32F8-470F-87AF-BBB7D1B1E1A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699000" rtl="0" eaLnBrk="0" fontAlgn="base" hangingPunct="0">
        <a:spcBef>
          <a:spcPct val="0"/>
        </a:spcBef>
        <a:spcAft>
          <a:spcPct val="0"/>
        </a:spcAft>
        <a:defRPr sz="22600" kern="1200">
          <a:solidFill>
            <a:schemeClr val="tx1"/>
          </a:solidFill>
          <a:latin typeface="+mj-lt"/>
          <a:ea typeface="+mj-ea"/>
          <a:cs typeface="+mj-cs"/>
        </a:defRPr>
      </a:lvl1pPr>
      <a:lvl2pPr algn="ctr" defTabSz="4699000" rtl="0" eaLnBrk="0" fontAlgn="base" hangingPunct="0">
        <a:spcBef>
          <a:spcPct val="0"/>
        </a:spcBef>
        <a:spcAft>
          <a:spcPct val="0"/>
        </a:spcAft>
        <a:defRPr sz="22600">
          <a:solidFill>
            <a:schemeClr val="tx1"/>
          </a:solidFill>
          <a:latin typeface="Calibri" pitchFamily="34" charset="0"/>
        </a:defRPr>
      </a:lvl2pPr>
      <a:lvl3pPr algn="ctr" defTabSz="4699000" rtl="0" eaLnBrk="0" fontAlgn="base" hangingPunct="0">
        <a:spcBef>
          <a:spcPct val="0"/>
        </a:spcBef>
        <a:spcAft>
          <a:spcPct val="0"/>
        </a:spcAft>
        <a:defRPr sz="22600">
          <a:solidFill>
            <a:schemeClr val="tx1"/>
          </a:solidFill>
          <a:latin typeface="Calibri" pitchFamily="34" charset="0"/>
        </a:defRPr>
      </a:lvl3pPr>
      <a:lvl4pPr algn="ctr" defTabSz="4699000" rtl="0" eaLnBrk="0" fontAlgn="base" hangingPunct="0">
        <a:spcBef>
          <a:spcPct val="0"/>
        </a:spcBef>
        <a:spcAft>
          <a:spcPct val="0"/>
        </a:spcAft>
        <a:defRPr sz="22600">
          <a:solidFill>
            <a:schemeClr val="tx1"/>
          </a:solidFill>
          <a:latin typeface="Calibri" pitchFamily="34" charset="0"/>
        </a:defRPr>
      </a:lvl4pPr>
      <a:lvl5pPr algn="ctr" defTabSz="4699000" rtl="0" eaLnBrk="0" fontAlgn="base" hangingPunct="0">
        <a:spcBef>
          <a:spcPct val="0"/>
        </a:spcBef>
        <a:spcAft>
          <a:spcPct val="0"/>
        </a:spcAft>
        <a:defRPr sz="22600">
          <a:solidFill>
            <a:schemeClr val="tx1"/>
          </a:solidFill>
          <a:latin typeface="Calibri" pitchFamily="34" charset="0"/>
        </a:defRPr>
      </a:lvl5pPr>
      <a:lvl6pPr marL="457200" algn="ctr" defTabSz="4699000" rtl="0" fontAlgn="base">
        <a:spcBef>
          <a:spcPct val="0"/>
        </a:spcBef>
        <a:spcAft>
          <a:spcPct val="0"/>
        </a:spcAft>
        <a:defRPr sz="22600">
          <a:solidFill>
            <a:schemeClr val="tx1"/>
          </a:solidFill>
          <a:latin typeface="Calibri" pitchFamily="34" charset="0"/>
        </a:defRPr>
      </a:lvl6pPr>
      <a:lvl7pPr marL="914400" algn="ctr" defTabSz="4699000" rtl="0" fontAlgn="base">
        <a:spcBef>
          <a:spcPct val="0"/>
        </a:spcBef>
        <a:spcAft>
          <a:spcPct val="0"/>
        </a:spcAft>
        <a:defRPr sz="22600">
          <a:solidFill>
            <a:schemeClr val="tx1"/>
          </a:solidFill>
          <a:latin typeface="Calibri" pitchFamily="34" charset="0"/>
        </a:defRPr>
      </a:lvl7pPr>
      <a:lvl8pPr marL="1371600" algn="ctr" defTabSz="4699000" rtl="0" fontAlgn="base">
        <a:spcBef>
          <a:spcPct val="0"/>
        </a:spcBef>
        <a:spcAft>
          <a:spcPct val="0"/>
        </a:spcAft>
        <a:defRPr sz="22600">
          <a:solidFill>
            <a:schemeClr val="tx1"/>
          </a:solidFill>
          <a:latin typeface="Calibri" pitchFamily="34" charset="0"/>
        </a:defRPr>
      </a:lvl8pPr>
      <a:lvl9pPr marL="1828800" algn="ctr" defTabSz="4699000" rtl="0" fontAlgn="base">
        <a:spcBef>
          <a:spcPct val="0"/>
        </a:spcBef>
        <a:spcAft>
          <a:spcPct val="0"/>
        </a:spcAft>
        <a:defRPr sz="22600">
          <a:solidFill>
            <a:schemeClr val="tx1"/>
          </a:solidFill>
          <a:latin typeface="Calibri" pitchFamily="34" charset="0"/>
        </a:defRPr>
      </a:lvl9pPr>
    </p:titleStyle>
    <p:bodyStyle>
      <a:lvl1pPr marL="1762125" indent="-1762125" algn="l" defTabSz="4699000" rtl="0" eaLnBrk="0" fontAlgn="base" hangingPunct="0">
        <a:spcBef>
          <a:spcPct val="20000"/>
        </a:spcBef>
        <a:spcAft>
          <a:spcPct val="0"/>
        </a:spcAft>
        <a:buFont typeface="Arial" charset="0"/>
        <a:buChar char="•"/>
        <a:defRPr sz="16500" kern="1200">
          <a:solidFill>
            <a:schemeClr val="tx1"/>
          </a:solidFill>
          <a:latin typeface="+mn-lt"/>
          <a:ea typeface="+mn-ea"/>
          <a:cs typeface="+mn-cs"/>
        </a:defRPr>
      </a:lvl1pPr>
      <a:lvl2pPr marL="3817938" indent="-1468438" algn="l" defTabSz="4699000" rtl="0" eaLnBrk="0" fontAlgn="base" hangingPunct="0">
        <a:spcBef>
          <a:spcPct val="20000"/>
        </a:spcBef>
        <a:spcAft>
          <a:spcPct val="0"/>
        </a:spcAft>
        <a:buFont typeface="Arial" charset="0"/>
        <a:buChar char="–"/>
        <a:defRPr sz="14400" kern="1200">
          <a:solidFill>
            <a:schemeClr val="tx1"/>
          </a:solidFill>
          <a:latin typeface="+mn-lt"/>
          <a:ea typeface="+mn-ea"/>
          <a:cs typeface="+mn-cs"/>
        </a:defRPr>
      </a:lvl2pPr>
      <a:lvl3pPr marL="5873750" indent="-1174750" algn="l" defTabSz="4699000" rtl="0" eaLnBrk="0" fontAlgn="base" hangingPunct="0">
        <a:spcBef>
          <a:spcPct val="20000"/>
        </a:spcBef>
        <a:spcAft>
          <a:spcPct val="0"/>
        </a:spcAft>
        <a:buFont typeface="Arial" charset="0"/>
        <a:buChar char="•"/>
        <a:defRPr sz="12300" kern="1200">
          <a:solidFill>
            <a:schemeClr val="tx1"/>
          </a:solidFill>
          <a:latin typeface="+mn-lt"/>
          <a:ea typeface="+mn-ea"/>
          <a:cs typeface="+mn-cs"/>
        </a:defRPr>
      </a:lvl3pPr>
      <a:lvl4pPr marL="8223250" indent="-1174750" algn="l" defTabSz="4699000" rtl="0" eaLnBrk="0" fontAlgn="base" hangingPunct="0">
        <a:spcBef>
          <a:spcPct val="20000"/>
        </a:spcBef>
        <a:spcAft>
          <a:spcPct val="0"/>
        </a:spcAft>
        <a:buFont typeface="Arial" charset="0"/>
        <a:buChar char="–"/>
        <a:defRPr sz="10300" kern="1200">
          <a:solidFill>
            <a:schemeClr val="tx1"/>
          </a:solidFill>
          <a:latin typeface="+mn-lt"/>
          <a:ea typeface="+mn-ea"/>
          <a:cs typeface="+mn-cs"/>
        </a:defRPr>
      </a:lvl4pPr>
      <a:lvl5pPr marL="10572750" indent="-1174750" algn="l" defTabSz="4699000" rtl="0" eaLnBrk="0" fontAlgn="base" hangingPunct="0">
        <a:spcBef>
          <a:spcPct val="20000"/>
        </a:spcBef>
        <a:spcAft>
          <a:spcPct val="0"/>
        </a:spcAft>
        <a:buFont typeface="Arial" charset="0"/>
        <a:buChar char="»"/>
        <a:defRPr sz="10300" kern="1200">
          <a:solidFill>
            <a:schemeClr val="tx1"/>
          </a:solidFill>
          <a:latin typeface="+mn-lt"/>
          <a:ea typeface="+mn-ea"/>
          <a:cs typeface="+mn-cs"/>
        </a:defRPr>
      </a:lvl5pPr>
      <a:lvl6pPr marL="12922787" indent="-1174796" algn="l" defTabSz="4699198" rtl="0" eaLnBrk="1" latinLnBrk="0" hangingPunct="1">
        <a:spcBef>
          <a:spcPct val="20000"/>
        </a:spcBef>
        <a:buFont typeface="Arial" pitchFamily="34" charset="0"/>
        <a:buChar char="•"/>
        <a:defRPr sz="10300" kern="1200">
          <a:solidFill>
            <a:schemeClr val="tx1"/>
          </a:solidFill>
          <a:latin typeface="+mn-lt"/>
          <a:ea typeface="+mn-ea"/>
          <a:cs typeface="+mn-cs"/>
        </a:defRPr>
      </a:lvl6pPr>
      <a:lvl7pPr marL="15272388" indent="-1174796" algn="l" defTabSz="4699198" rtl="0" eaLnBrk="1" latinLnBrk="0" hangingPunct="1">
        <a:spcBef>
          <a:spcPct val="20000"/>
        </a:spcBef>
        <a:buFont typeface="Arial" pitchFamily="34" charset="0"/>
        <a:buChar char="•"/>
        <a:defRPr sz="10300" kern="1200">
          <a:solidFill>
            <a:schemeClr val="tx1"/>
          </a:solidFill>
          <a:latin typeface="+mn-lt"/>
          <a:ea typeface="+mn-ea"/>
          <a:cs typeface="+mn-cs"/>
        </a:defRPr>
      </a:lvl7pPr>
      <a:lvl8pPr marL="17621979" indent="-1174796" algn="l" defTabSz="4699198" rtl="0" eaLnBrk="1" latinLnBrk="0" hangingPunct="1">
        <a:spcBef>
          <a:spcPct val="20000"/>
        </a:spcBef>
        <a:buFont typeface="Arial" pitchFamily="34" charset="0"/>
        <a:buChar char="•"/>
        <a:defRPr sz="10300" kern="1200">
          <a:solidFill>
            <a:schemeClr val="tx1"/>
          </a:solidFill>
          <a:latin typeface="+mn-lt"/>
          <a:ea typeface="+mn-ea"/>
          <a:cs typeface="+mn-cs"/>
        </a:defRPr>
      </a:lvl8pPr>
      <a:lvl9pPr marL="19971580" indent="-1174796" algn="l" defTabSz="4699198" rtl="0" eaLnBrk="1" latinLnBrk="0" hangingPunct="1">
        <a:spcBef>
          <a:spcPct val="20000"/>
        </a:spcBef>
        <a:buFont typeface="Arial" pitchFamily="34" charset="0"/>
        <a:buChar char="•"/>
        <a:defRPr sz="10300" kern="1200">
          <a:solidFill>
            <a:schemeClr val="tx1"/>
          </a:solidFill>
          <a:latin typeface="+mn-lt"/>
          <a:ea typeface="+mn-ea"/>
          <a:cs typeface="+mn-cs"/>
        </a:defRPr>
      </a:lvl9pPr>
    </p:bodyStyle>
    <p:otherStyle>
      <a:defPPr>
        <a:defRPr lang="en-US"/>
      </a:defPPr>
      <a:lvl1pPr marL="0" algn="l" defTabSz="4699198" rtl="0" eaLnBrk="1" latinLnBrk="0" hangingPunct="1">
        <a:defRPr sz="9300" kern="1200">
          <a:solidFill>
            <a:schemeClr val="tx1"/>
          </a:solidFill>
          <a:latin typeface="+mn-lt"/>
          <a:ea typeface="+mn-ea"/>
          <a:cs typeface="+mn-cs"/>
        </a:defRPr>
      </a:lvl1pPr>
      <a:lvl2pPr marL="2349596" algn="l" defTabSz="4699198" rtl="0" eaLnBrk="1" latinLnBrk="0" hangingPunct="1">
        <a:defRPr sz="9300" kern="1200">
          <a:solidFill>
            <a:schemeClr val="tx1"/>
          </a:solidFill>
          <a:latin typeface="+mn-lt"/>
          <a:ea typeface="+mn-ea"/>
          <a:cs typeface="+mn-cs"/>
        </a:defRPr>
      </a:lvl2pPr>
      <a:lvl3pPr marL="4699198" algn="l" defTabSz="4699198" rtl="0" eaLnBrk="1" latinLnBrk="0" hangingPunct="1">
        <a:defRPr sz="9300" kern="1200">
          <a:solidFill>
            <a:schemeClr val="tx1"/>
          </a:solidFill>
          <a:latin typeface="+mn-lt"/>
          <a:ea typeface="+mn-ea"/>
          <a:cs typeface="+mn-cs"/>
        </a:defRPr>
      </a:lvl3pPr>
      <a:lvl4pPr marL="7048794" algn="l" defTabSz="4699198" rtl="0" eaLnBrk="1" latinLnBrk="0" hangingPunct="1">
        <a:defRPr sz="9300" kern="1200">
          <a:solidFill>
            <a:schemeClr val="tx1"/>
          </a:solidFill>
          <a:latin typeface="+mn-lt"/>
          <a:ea typeface="+mn-ea"/>
          <a:cs typeface="+mn-cs"/>
        </a:defRPr>
      </a:lvl4pPr>
      <a:lvl5pPr marL="9398395" algn="l" defTabSz="4699198" rtl="0" eaLnBrk="1" latinLnBrk="0" hangingPunct="1">
        <a:defRPr sz="9300" kern="1200">
          <a:solidFill>
            <a:schemeClr val="tx1"/>
          </a:solidFill>
          <a:latin typeface="+mn-lt"/>
          <a:ea typeface="+mn-ea"/>
          <a:cs typeface="+mn-cs"/>
        </a:defRPr>
      </a:lvl5pPr>
      <a:lvl6pPr marL="11747986" algn="l" defTabSz="4699198" rtl="0" eaLnBrk="1" latinLnBrk="0" hangingPunct="1">
        <a:defRPr sz="9300" kern="1200">
          <a:solidFill>
            <a:schemeClr val="tx1"/>
          </a:solidFill>
          <a:latin typeface="+mn-lt"/>
          <a:ea typeface="+mn-ea"/>
          <a:cs typeface="+mn-cs"/>
        </a:defRPr>
      </a:lvl6pPr>
      <a:lvl7pPr marL="14097593" algn="l" defTabSz="4699198" rtl="0" eaLnBrk="1" latinLnBrk="0" hangingPunct="1">
        <a:defRPr sz="9300" kern="1200">
          <a:solidFill>
            <a:schemeClr val="tx1"/>
          </a:solidFill>
          <a:latin typeface="+mn-lt"/>
          <a:ea typeface="+mn-ea"/>
          <a:cs typeface="+mn-cs"/>
        </a:defRPr>
      </a:lvl7pPr>
      <a:lvl8pPr marL="16447184" algn="l" defTabSz="4699198" rtl="0" eaLnBrk="1" latinLnBrk="0" hangingPunct="1">
        <a:defRPr sz="9300" kern="1200">
          <a:solidFill>
            <a:schemeClr val="tx1"/>
          </a:solidFill>
          <a:latin typeface="+mn-lt"/>
          <a:ea typeface="+mn-ea"/>
          <a:cs typeface="+mn-cs"/>
        </a:defRPr>
      </a:lvl8pPr>
      <a:lvl9pPr marL="18796785" algn="l" defTabSz="4699198" rtl="0" eaLnBrk="1" latinLnBrk="0" hangingPunct="1">
        <a:defRPr sz="9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ChangeArrowheads="1"/>
          </p:cNvSpPr>
          <p:nvPr/>
        </p:nvSpPr>
        <p:spPr bwMode="auto">
          <a:xfrm>
            <a:off x="1538676" y="528868"/>
            <a:ext cx="40619977" cy="4435979"/>
          </a:xfrm>
          <a:prstGeom prst="rect">
            <a:avLst/>
          </a:prstGeom>
          <a:solidFill>
            <a:srgbClr val="0070C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lIns="137128" tIns="68564" rIns="137128" bIns="68564" anchor="ctr"/>
          <a:lstStyle/>
          <a:p>
            <a:pPr algn="ctr" defTabSz="4702175" eaLnBrk="1" hangingPunct="1"/>
            <a:endParaRPr lang="en-US" sz="5600" b="1" dirty="0">
              <a:solidFill>
                <a:schemeClr val="bg1"/>
              </a:solidFill>
              <a:latin typeface="Arial" panose="020B0604020202020204" pitchFamily="34" charset="0"/>
              <a:cs typeface="Arial" panose="020B0604020202020204" pitchFamily="34" charset="0"/>
            </a:endParaRPr>
          </a:p>
          <a:p>
            <a:pPr algn="ctr" defTabSz="4702175" eaLnBrk="1" hangingPunct="1"/>
            <a:r>
              <a:rPr lang="en-US" sz="5400" b="1" dirty="0">
                <a:solidFill>
                  <a:schemeClr val="bg1"/>
                </a:solidFill>
              </a:rPr>
              <a:t>  </a:t>
            </a:r>
            <a:r>
              <a:rPr lang="en-US" sz="5400" b="1" dirty="0">
                <a:solidFill>
                  <a:schemeClr val="bg1"/>
                </a:solidFill>
                <a:cs typeface="Arial" panose="020B0604020202020204" pitchFamily="34" charset="0"/>
              </a:rPr>
              <a:t>Prevalence of substance use and suicide attempts among adolescent girls in institutional setting</a:t>
            </a:r>
            <a:endParaRPr lang="cs-CZ" sz="5400" b="1" dirty="0">
              <a:solidFill>
                <a:schemeClr val="bg1"/>
              </a:solidFill>
              <a:cs typeface="Arial" panose="020B0604020202020204" pitchFamily="34" charset="0"/>
            </a:endParaRPr>
          </a:p>
          <a:p>
            <a:pPr algn="ctr" defTabSz="4702175" eaLnBrk="1" hangingPunct="1"/>
            <a:r>
              <a:rPr lang="en-US" sz="4800" dirty="0" err="1">
                <a:solidFill>
                  <a:schemeClr val="bg1"/>
                </a:solidFill>
                <a:cs typeface="Arial" panose="020B0604020202020204" pitchFamily="34" charset="0"/>
              </a:rPr>
              <a:t>Pavla</a:t>
            </a:r>
            <a:r>
              <a:rPr lang="en-US" sz="4800" dirty="0">
                <a:solidFill>
                  <a:schemeClr val="bg1"/>
                </a:solidFill>
                <a:cs typeface="Arial" panose="020B0604020202020204" pitchFamily="34" charset="0"/>
              </a:rPr>
              <a:t> </a:t>
            </a:r>
            <a:r>
              <a:rPr lang="en-US" sz="4800" dirty="0" err="1">
                <a:solidFill>
                  <a:schemeClr val="bg1"/>
                </a:solidFill>
                <a:cs typeface="Arial" panose="020B0604020202020204" pitchFamily="34" charset="0"/>
              </a:rPr>
              <a:t>Dolezalova</a:t>
            </a:r>
            <a:r>
              <a:rPr lang="en-US" sz="4800" dirty="0">
                <a:solidFill>
                  <a:schemeClr val="bg1"/>
                </a:solidFill>
                <a:cs typeface="Arial" panose="020B0604020202020204" pitchFamily="34" charset="0"/>
              </a:rPr>
              <a:t>, </a:t>
            </a:r>
            <a:r>
              <a:rPr lang="en-US" sz="4800" dirty="0" err="1">
                <a:solidFill>
                  <a:schemeClr val="bg1"/>
                </a:solidFill>
                <a:cs typeface="Arial" panose="020B0604020202020204" pitchFamily="34" charset="0"/>
              </a:rPr>
              <a:t>Ladislav</a:t>
            </a:r>
            <a:r>
              <a:rPr lang="en-US" sz="4800" dirty="0">
                <a:solidFill>
                  <a:schemeClr val="bg1"/>
                </a:solidFill>
                <a:cs typeface="Arial" panose="020B0604020202020204" pitchFamily="34" charset="0"/>
              </a:rPr>
              <a:t> </a:t>
            </a:r>
            <a:r>
              <a:rPr lang="en-US" sz="4800" dirty="0" err="1">
                <a:solidFill>
                  <a:schemeClr val="bg1"/>
                </a:solidFill>
                <a:cs typeface="Arial" panose="020B0604020202020204" pitchFamily="34" charset="0"/>
              </a:rPr>
              <a:t>Kazmer</a:t>
            </a:r>
            <a:r>
              <a:rPr lang="en-US" sz="4800" dirty="0">
                <a:solidFill>
                  <a:schemeClr val="bg1"/>
                </a:solidFill>
                <a:cs typeface="Arial" panose="020B0604020202020204" pitchFamily="34" charset="0"/>
              </a:rPr>
              <a:t>, </a:t>
            </a:r>
            <a:r>
              <a:rPr lang="en-US" sz="4800" dirty="0" err="1">
                <a:solidFill>
                  <a:schemeClr val="bg1"/>
                </a:solidFill>
                <a:cs typeface="Arial" panose="020B0604020202020204" pitchFamily="34" charset="0"/>
              </a:rPr>
              <a:t>Barbora</a:t>
            </a:r>
            <a:r>
              <a:rPr lang="en-US" sz="4800" dirty="0">
                <a:solidFill>
                  <a:schemeClr val="bg1"/>
                </a:solidFill>
                <a:cs typeface="Arial" panose="020B0604020202020204" pitchFamily="34" charset="0"/>
              </a:rPr>
              <a:t> </a:t>
            </a:r>
            <a:r>
              <a:rPr lang="en-US" sz="4800" dirty="0" err="1">
                <a:solidFill>
                  <a:schemeClr val="bg1"/>
                </a:solidFill>
                <a:cs typeface="Arial" panose="020B0604020202020204" pitchFamily="34" charset="0"/>
              </a:rPr>
              <a:t>Orlikova</a:t>
            </a:r>
            <a:r>
              <a:rPr lang="en-US" sz="4800" dirty="0">
                <a:solidFill>
                  <a:schemeClr val="bg1"/>
                </a:solidFill>
                <a:cs typeface="Arial" panose="020B0604020202020204" pitchFamily="34" charset="0"/>
              </a:rPr>
              <a:t>, </a:t>
            </a:r>
            <a:r>
              <a:rPr lang="en-US" sz="4800" dirty="0" err="1">
                <a:solidFill>
                  <a:schemeClr val="bg1"/>
                </a:solidFill>
                <a:cs typeface="Arial" panose="020B0604020202020204" pitchFamily="34" charset="0"/>
              </a:rPr>
              <a:t>Ladislav</a:t>
            </a:r>
            <a:r>
              <a:rPr lang="en-US" sz="4800" dirty="0">
                <a:solidFill>
                  <a:schemeClr val="bg1"/>
                </a:solidFill>
                <a:cs typeface="Arial" panose="020B0604020202020204" pitchFamily="34" charset="0"/>
              </a:rPr>
              <a:t> </a:t>
            </a:r>
            <a:r>
              <a:rPr lang="en-US" sz="4800" dirty="0" err="1">
                <a:solidFill>
                  <a:schemeClr val="bg1"/>
                </a:solidFill>
                <a:cs typeface="Arial" panose="020B0604020202020204" pitchFamily="34" charset="0"/>
              </a:rPr>
              <a:t>Csemy</a:t>
            </a:r>
            <a:endParaRPr lang="en-US" sz="4800" dirty="0">
              <a:solidFill>
                <a:schemeClr val="bg1"/>
              </a:solidFill>
              <a:cs typeface="Arial" panose="020B0604020202020204" pitchFamily="34" charset="0"/>
            </a:endParaRPr>
          </a:p>
          <a:p>
            <a:pPr algn="ctr" defTabSz="4702175" eaLnBrk="1" hangingPunct="1"/>
            <a:r>
              <a:rPr lang="cs-CZ" sz="4000" dirty="0" err="1">
                <a:solidFill>
                  <a:schemeClr val="bg1"/>
                </a:solidFill>
                <a:cs typeface="Arial" panose="020B0604020202020204" pitchFamily="34" charset="0"/>
              </a:rPr>
              <a:t>pdolezalova</a:t>
            </a:r>
            <a:r>
              <a:rPr lang="en-US" sz="4000" dirty="0">
                <a:solidFill>
                  <a:schemeClr val="bg1"/>
                </a:solidFill>
                <a:cs typeface="Arial" panose="020B0604020202020204" pitchFamily="34" charset="0"/>
              </a:rPr>
              <a:t>1@gmail.com</a:t>
            </a:r>
          </a:p>
          <a:p>
            <a:pPr algn="ctr" defTabSz="4702175" eaLnBrk="1" hangingPunct="1"/>
            <a:r>
              <a:rPr lang="cs-CZ" sz="4400" dirty="0">
                <a:solidFill>
                  <a:schemeClr val="bg1"/>
                </a:solidFill>
              </a:rPr>
              <a:t>National Institut</a:t>
            </a:r>
            <a:r>
              <a:rPr lang="en-US" sz="4400" dirty="0">
                <a:solidFill>
                  <a:schemeClr val="bg1"/>
                </a:solidFill>
              </a:rPr>
              <a:t>e</a:t>
            </a:r>
            <a:r>
              <a:rPr lang="cs-CZ" sz="4400" dirty="0">
                <a:solidFill>
                  <a:schemeClr val="bg1"/>
                </a:solidFill>
              </a:rPr>
              <a:t> of Menthal Health </a:t>
            </a:r>
            <a:endParaRPr lang="en-US" sz="4400" dirty="0">
              <a:solidFill>
                <a:schemeClr val="bg1"/>
              </a:solidFill>
            </a:endParaRPr>
          </a:p>
          <a:p>
            <a:pPr algn="ctr" defTabSz="4702175" eaLnBrk="1" hangingPunct="1"/>
            <a:r>
              <a:rPr lang="en-GB" sz="4400" dirty="0">
                <a:solidFill>
                  <a:schemeClr val="bg1"/>
                </a:solidFill>
              </a:rPr>
              <a:t>Centre of Epidemiological and Clinical Research </a:t>
            </a:r>
            <a:r>
              <a:rPr lang="cs-CZ" sz="4400" dirty="0">
                <a:solidFill>
                  <a:schemeClr val="bg1"/>
                </a:solidFill>
              </a:rPr>
              <a:t>in </a:t>
            </a:r>
            <a:r>
              <a:rPr lang="cs-CZ" sz="4400">
                <a:solidFill>
                  <a:schemeClr val="bg1"/>
                </a:solidFill>
              </a:rPr>
              <a:t>Addictions</a:t>
            </a:r>
            <a:r>
              <a:rPr lang="en-US" sz="4400">
                <a:solidFill>
                  <a:schemeClr val="bg1"/>
                </a:solidFill>
              </a:rPr>
              <a:t>,</a:t>
            </a:r>
            <a:r>
              <a:rPr lang="cs-CZ" sz="4400" dirty="0">
                <a:solidFill>
                  <a:schemeClr val="bg1"/>
                </a:solidFill>
              </a:rPr>
              <a:t> </a:t>
            </a:r>
            <a:r>
              <a:rPr lang="en-US" sz="4400" dirty="0" err="1">
                <a:solidFill>
                  <a:schemeClr val="bg1"/>
                </a:solidFill>
              </a:rPr>
              <a:t>Klecany</a:t>
            </a:r>
            <a:r>
              <a:rPr lang="en-GB" sz="4400" dirty="0">
                <a:solidFill>
                  <a:schemeClr val="bg1"/>
                </a:solidFill>
              </a:rPr>
              <a:t>, </a:t>
            </a:r>
            <a:r>
              <a:rPr lang="cs-CZ" sz="4400" dirty="0">
                <a:solidFill>
                  <a:schemeClr val="bg1"/>
                </a:solidFill>
              </a:rPr>
              <a:t>Czech Republic</a:t>
            </a:r>
            <a:endParaRPr lang="en-US" sz="4400" dirty="0">
              <a:solidFill>
                <a:schemeClr val="bg1"/>
              </a:solidFill>
            </a:endParaRPr>
          </a:p>
          <a:p>
            <a:pPr algn="ctr" defTabSz="4702175" eaLnBrk="1" hangingPunct="1"/>
            <a:endParaRPr lang="en-US" sz="5600" dirty="0">
              <a:solidFill>
                <a:schemeClr val="bg1"/>
              </a:solidFill>
              <a:latin typeface="Arial" panose="020B0604020202020204" pitchFamily="34" charset="0"/>
              <a:cs typeface="Arial" panose="020B0604020202020204" pitchFamily="34" charset="0"/>
            </a:endParaRPr>
          </a:p>
        </p:txBody>
      </p:sp>
      <p:sp>
        <p:nvSpPr>
          <p:cNvPr id="2051" name="Rectangle 7"/>
          <p:cNvSpPr>
            <a:spLocks noChangeArrowheads="1"/>
          </p:cNvSpPr>
          <p:nvPr/>
        </p:nvSpPr>
        <p:spPr bwMode="auto">
          <a:xfrm>
            <a:off x="1678990" y="6461770"/>
            <a:ext cx="8688414" cy="1279754"/>
          </a:xfrm>
          <a:prstGeom prst="rect">
            <a:avLst/>
          </a:prstGeom>
          <a:solidFill>
            <a:srgbClr val="0070C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137128" tIns="68564" rIns="137128" bIns="68564" anchor="ctr"/>
          <a:lstStyle/>
          <a:p>
            <a:pPr algn="ctr" defTabSz="4702175" eaLnBrk="1" hangingPunct="1"/>
            <a:r>
              <a:rPr lang="en-US" sz="5700" dirty="0">
                <a:solidFill>
                  <a:schemeClr val="bg1"/>
                </a:solidFill>
                <a:latin typeface="Arial" panose="020B0604020202020204" pitchFamily="34" charset="0"/>
                <a:cs typeface="Arial" panose="020B0604020202020204" pitchFamily="34" charset="0"/>
              </a:rPr>
              <a:t>Background</a:t>
            </a:r>
          </a:p>
        </p:txBody>
      </p:sp>
      <p:sp>
        <p:nvSpPr>
          <p:cNvPr id="2052" name="Rectangle 10"/>
          <p:cNvSpPr>
            <a:spLocks noChangeArrowheads="1"/>
          </p:cNvSpPr>
          <p:nvPr/>
        </p:nvSpPr>
        <p:spPr bwMode="auto">
          <a:xfrm>
            <a:off x="32336741" y="6449073"/>
            <a:ext cx="9800907" cy="1279754"/>
          </a:xfrm>
          <a:prstGeom prst="rect">
            <a:avLst/>
          </a:prstGeom>
          <a:solidFill>
            <a:srgbClr val="0070C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137128" tIns="68564" rIns="137128" bIns="68564" anchor="ctr"/>
          <a:lstStyle/>
          <a:p>
            <a:pPr algn="ctr" defTabSz="4702175" eaLnBrk="1" hangingPunct="1"/>
            <a:r>
              <a:rPr lang="en-US" sz="5700" dirty="0">
                <a:solidFill>
                  <a:schemeClr val="bg1"/>
                </a:solidFill>
                <a:latin typeface="Arial" panose="020B0604020202020204" pitchFamily="34" charset="0"/>
                <a:cs typeface="Arial" panose="020B0604020202020204" pitchFamily="34" charset="0"/>
              </a:rPr>
              <a:t>R</a:t>
            </a:r>
            <a:r>
              <a:rPr lang="cs-CZ" sz="5700" dirty="0">
                <a:solidFill>
                  <a:schemeClr val="bg1"/>
                </a:solidFill>
                <a:latin typeface="Arial" panose="020B0604020202020204" pitchFamily="34" charset="0"/>
                <a:cs typeface="Arial" panose="020B0604020202020204" pitchFamily="34" charset="0"/>
              </a:rPr>
              <a:t>e</a:t>
            </a:r>
            <a:r>
              <a:rPr lang="en-US" sz="5700" dirty="0" err="1">
                <a:solidFill>
                  <a:schemeClr val="bg1"/>
                </a:solidFill>
                <a:latin typeface="Arial" panose="020B0604020202020204" pitchFamily="34" charset="0"/>
                <a:cs typeface="Arial" panose="020B0604020202020204" pitchFamily="34" charset="0"/>
              </a:rPr>
              <a:t>sult</a:t>
            </a:r>
            <a:r>
              <a:rPr lang="cs-CZ" sz="5700" dirty="0">
                <a:solidFill>
                  <a:schemeClr val="bg1"/>
                </a:solidFill>
                <a:latin typeface="Arial" panose="020B0604020202020204" pitchFamily="34" charset="0"/>
                <a:cs typeface="Arial" panose="020B0604020202020204" pitchFamily="34" charset="0"/>
              </a:rPr>
              <a:t>s</a:t>
            </a:r>
            <a:endParaRPr lang="en-US" sz="5700" dirty="0">
              <a:solidFill>
                <a:schemeClr val="bg1"/>
              </a:solidFill>
              <a:latin typeface="Arial" panose="020B0604020202020204" pitchFamily="34" charset="0"/>
              <a:cs typeface="Arial" panose="020B0604020202020204" pitchFamily="34" charset="0"/>
            </a:endParaRPr>
          </a:p>
        </p:txBody>
      </p:sp>
      <p:sp>
        <p:nvSpPr>
          <p:cNvPr id="2054" name="Rectangle 14"/>
          <p:cNvSpPr>
            <a:spLocks noChangeArrowheads="1"/>
          </p:cNvSpPr>
          <p:nvPr/>
        </p:nvSpPr>
        <p:spPr bwMode="auto">
          <a:xfrm>
            <a:off x="1678990" y="18768522"/>
            <a:ext cx="8662006" cy="1364999"/>
          </a:xfrm>
          <a:prstGeom prst="rect">
            <a:avLst/>
          </a:prstGeom>
          <a:solidFill>
            <a:srgbClr val="0070C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137128" tIns="68564" rIns="137128" bIns="68564" anchor="ctr"/>
          <a:lstStyle/>
          <a:p>
            <a:pPr algn="ctr" defTabSz="4702175" eaLnBrk="1" hangingPunct="1"/>
            <a:r>
              <a:rPr lang="en-US" sz="5700" dirty="0">
                <a:solidFill>
                  <a:schemeClr val="bg1"/>
                </a:solidFill>
                <a:latin typeface="Arial" panose="020B0604020202020204" pitchFamily="34" charset="0"/>
                <a:cs typeface="Arial" panose="020B0604020202020204" pitchFamily="34" charset="0"/>
              </a:rPr>
              <a:t>Methods</a:t>
            </a:r>
          </a:p>
        </p:txBody>
      </p:sp>
      <p:sp>
        <p:nvSpPr>
          <p:cNvPr id="2056" name="Text Box 22"/>
          <p:cNvSpPr txBox="1">
            <a:spLocks noChangeArrowheads="1"/>
          </p:cNvSpPr>
          <p:nvPr/>
        </p:nvSpPr>
        <p:spPr bwMode="auto">
          <a:xfrm rot="10800000" flipV="1">
            <a:off x="32336742" y="20392908"/>
            <a:ext cx="9797649" cy="11218423"/>
          </a:xfrm>
          <a:prstGeom prst="rect">
            <a:avLst/>
          </a:prstGeom>
          <a:noFill/>
          <a:ln w="9525">
            <a:noFill/>
            <a:miter lim="800000"/>
            <a:headEnd/>
            <a:tailEnd/>
          </a:ln>
        </p:spPr>
        <p:txBody>
          <a:bodyPr wrap="square" lIns="137128" tIns="68564" rIns="137128" bIns="68564">
            <a:spAutoFit/>
          </a:bodyPr>
          <a:lstStyle/>
          <a:p>
            <a:pPr marL="342900" indent="-342900" algn="just">
              <a:buFont typeface="Arial" panose="020B0604020202020204" pitchFamily="34" charset="0"/>
              <a:buChar char="•"/>
            </a:pPr>
            <a:r>
              <a:rPr lang="en-US" sz="4000" dirty="0">
                <a:latin typeface="Arial" panose="020B0604020202020204" pitchFamily="34" charset="0"/>
                <a:cs typeface="Arial" panose="020B0604020202020204" pitchFamily="34" charset="0"/>
              </a:rPr>
              <a:t>Adolescent girls in institutional settings are highly vulnerable individuals in terms of their mental health perspective.</a:t>
            </a:r>
          </a:p>
          <a:p>
            <a:pPr marL="342900" indent="-342900" algn="just">
              <a:buFont typeface="Arial" panose="020B0604020202020204" pitchFamily="34" charset="0"/>
              <a:buChar char="•"/>
            </a:pPr>
            <a:r>
              <a:rPr lang="en-US" sz="4000" dirty="0">
                <a:latin typeface="Arial" panose="020B0604020202020204" pitchFamily="34" charset="0"/>
                <a:cs typeface="Arial" panose="020B0604020202020204" pitchFamily="34" charset="0"/>
              </a:rPr>
              <a:t>We emphasize the enhancement of a high quality of care of the girls living in institutional settings; </a:t>
            </a:r>
            <a:r>
              <a:rPr lang="en-US" sz="4000" dirty="0" err="1">
                <a:latin typeface="Arial" panose="020B0604020202020204" pitchFamily="34" charset="0"/>
                <a:cs typeface="Arial" panose="020B0604020202020204" pitchFamily="34" charset="0"/>
              </a:rPr>
              <a:t>e.g</a:t>
            </a:r>
            <a:r>
              <a:rPr lang="cs-CZ" sz="4000" dirty="0">
                <a:latin typeface="Arial" panose="020B0604020202020204" pitchFamily="34" charset="0"/>
                <a:cs typeface="Arial" panose="020B0604020202020204" pitchFamily="34" charset="0"/>
              </a:rPr>
              <a:t>.: </a:t>
            </a:r>
          </a:p>
          <a:p>
            <a:pPr marL="342900" indent="-342900" algn="just">
              <a:buFont typeface="Arial" panose="020B0604020202020204" pitchFamily="34" charset="0"/>
              <a:buChar char="•"/>
            </a:pPr>
            <a:r>
              <a:rPr lang="en-US" sz="4000" dirty="0">
                <a:latin typeface="Arial" panose="020B0604020202020204" pitchFamily="34" charset="0"/>
                <a:cs typeface="Arial" panose="020B0604020202020204" pitchFamily="34" charset="0"/>
              </a:rPr>
              <a:t>the implementation of screening for suicide risk could serve as a preventative measure; harm reduction services for drug abusers, and psychotherapy could moderate risks associated with this vulnerable group of girls. </a:t>
            </a:r>
          </a:p>
          <a:p>
            <a:pPr marL="342900" indent="-342900" algn="just">
              <a:buFont typeface="Arial" panose="020B0604020202020204" pitchFamily="34" charset="0"/>
              <a:buChar char="•"/>
            </a:pPr>
            <a:r>
              <a:rPr lang="en-US" sz="4000" dirty="0">
                <a:latin typeface="Arial" panose="020B0604020202020204" pitchFamily="34" charset="0"/>
                <a:cs typeface="Arial" panose="020B0604020202020204" pitchFamily="34" charset="0"/>
              </a:rPr>
              <a:t>Focus on comprehensive approach and improved education of staff in topics on both suicide behavior and substance abuse. </a:t>
            </a:r>
          </a:p>
          <a:p>
            <a:pPr algn="just"/>
            <a:r>
              <a:rPr lang="en-US" sz="4000" dirty="0">
                <a:latin typeface="Arial" panose="020B0604020202020204" pitchFamily="34" charset="0"/>
                <a:cs typeface="Arial" panose="020B0604020202020204" pitchFamily="34" charset="0"/>
              </a:rPr>
              <a:t> </a:t>
            </a:r>
          </a:p>
        </p:txBody>
      </p:sp>
      <p:sp>
        <p:nvSpPr>
          <p:cNvPr id="2060" name="Rectangle 184"/>
          <p:cNvSpPr>
            <a:spLocks noChangeArrowheads="1"/>
          </p:cNvSpPr>
          <p:nvPr/>
        </p:nvSpPr>
        <p:spPr bwMode="auto">
          <a:xfrm>
            <a:off x="32435854" y="18768522"/>
            <a:ext cx="9722799" cy="1399400"/>
          </a:xfrm>
          <a:prstGeom prst="rect">
            <a:avLst/>
          </a:prstGeom>
          <a:solidFill>
            <a:srgbClr val="0070C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137128" tIns="68564" rIns="137128" bIns="68564" anchor="ctr"/>
          <a:lstStyle/>
          <a:p>
            <a:pPr algn="ctr" defTabSz="4702175" eaLnBrk="1" hangingPunct="1"/>
            <a:r>
              <a:rPr lang="en-US" sz="5700" dirty="0">
                <a:solidFill>
                  <a:schemeClr val="bg1"/>
                </a:solidFill>
                <a:latin typeface="Arial" panose="020B0604020202020204" pitchFamily="34" charset="0"/>
                <a:cs typeface="Arial" panose="020B0604020202020204" pitchFamily="34" charset="0"/>
              </a:rPr>
              <a:t>Conclusions</a:t>
            </a:r>
            <a:r>
              <a:rPr lang="cs-CZ" sz="5700" dirty="0">
                <a:solidFill>
                  <a:schemeClr val="bg1"/>
                </a:solidFill>
                <a:latin typeface="Arial" panose="020B0604020202020204" pitchFamily="34" charset="0"/>
                <a:cs typeface="Arial" panose="020B0604020202020204" pitchFamily="34" charset="0"/>
              </a:rPr>
              <a:t> </a:t>
            </a:r>
            <a:r>
              <a:rPr lang="en-US" sz="5700" dirty="0">
                <a:solidFill>
                  <a:schemeClr val="bg1"/>
                </a:solidFill>
                <a:latin typeface="Arial" panose="020B0604020202020204" pitchFamily="34" charset="0"/>
                <a:cs typeface="Arial" panose="020B0604020202020204" pitchFamily="34" charset="0"/>
              </a:rPr>
              <a:t>- key points</a:t>
            </a:r>
          </a:p>
        </p:txBody>
      </p:sp>
      <p:sp>
        <p:nvSpPr>
          <p:cNvPr id="2068" name="Text Box 191"/>
          <p:cNvSpPr txBox="1">
            <a:spLocks noChangeArrowheads="1"/>
          </p:cNvSpPr>
          <p:nvPr/>
        </p:nvSpPr>
        <p:spPr bwMode="auto">
          <a:xfrm>
            <a:off x="32435853" y="8229600"/>
            <a:ext cx="9722800" cy="10033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91440" rIns="91440" bIns="91440">
            <a:spAutoFit/>
          </a:bodyPr>
          <a:lstStyle>
            <a:lvl1pPr marL="419100" indent="-419100" defTabSz="4703763" eaLnBrk="0" hangingPunct="0">
              <a:defRPr sz="3100">
                <a:solidFill>
                  <a:schemeClr val="tx1"/>
                </a:solidFill>
                <a:latin typeface="Arial" charset="0"/>
              </a:defRPr>
            </a:lvl1pPr>
            <a:lvl2pPr marL="742950" indent="-285750" defTabSz="4703763" eaLnBrk="0" hangingPunct="0">
              <a:defRPr sz="3100">
                <a:solidFill>
                  <a:schemeClr val="tx1"/>
                </a:solidFill>
                <a:latin typeface="Arial" charset="0"/>
              </a:defRPr>
            </a:lvl2pPr>
            <a:lvl3pPr marL="1143000" indent="-228600" defTabSz="4703763" eaLnBrk="0" hangingPunct="0">
              <a:defRPr sz="3100">
                <a:solidFill>
                  <a:schemeClr val="tx1"/>
                </a:solidFill>
                <a:latin typeface="Arial" charset="0"/>
              </a:defRPr>
            </a:lvl3pPr>
            <a:lvl4pPr marL="1600200" indent="-228600" defTabSz="4703763" eaLnBrk="0" hangingPunct="0">
              <a:defRPr sz="3100">
                <a:solidFill>
                  <a:schemeClr val="tx1"/>
                </a:solidFill>
                <a:latin typeface="Arial" charset="0"/>
              </a:defRPr>
            </a:lvl4pPr>
            <a:lvl5pPr marL="2057400" indent="-228600" defTabSz="4703763" eaLnBrk="0" hangingPunct="0">
              <a:defRPr sz="3100">
                <a:solidFill>
                  <a:schemeClr val="tx1"/>
                </a:solidFill>
                <a:latin typeface="Arial" charset="0"/>
              </a:defRPr>
            </a:lvl5pPr>
            <a:lvl6pPr marL="2514600" indent="-228600" defTabSz="4703763" eaLnBrk="0" fontAlgn="base" hangingPunct="0">
              <a:spcBef>
                <a:spcPct val="0"/>
              </a:spcBef>
              <a:spcAft>
                <a:spcPct val="0"/>
              </a:spcAft>
              <a:defRPr sz="3100">
                <a:solidFill>
                  <a:schemeClr val="tx1"/>
                </a:solidFill>
                <a:latin typeface="Arial" charset="0"/>
              </a:defRPr>
            </a:lvl6pPr>
            <a:lvl7pPr marL="2971800" indent="-228600" defTabSz="4703763" eaLnBrk="0" fontAlgn="base" hangingPunct="0">
              <a:spcBef>
                <a:spcPct val="0"/>
              </a:spcBef>
              <a:spcAft>
                <a:spcPct val="0"/>
              </a:spcAft>
              <a:defRPr sz="3100">
                <a:solidFill>
                  <a:schemeClr val="tx1"/>
                </a:solidFill>
                <a:latin typeface="Arial" charset="0"/>
              </a:defRPr>
            </a:lvl7pPr>
            <a:lvl8pPr marL="3429000" indent="-228600" defTabSz="4703763" eaLnBrk="0" fontAlgn="base" hangingPunct="0">
              <a:spcBef>
                <a:spcPct val="0"/>
              </a:spcBef>
              <a:spcAft>
                <a:spcPct val="0"/>
              </a:spcAft>
              <a:defRPr sz="3100">
                <a:solidFill>
                  <a:schemeClr val="tx1"/>
                </a:solidFill>
                <a:latin typeface="Arial" charset="0"/>
              </a:defRPr>
            </a:lvl8pPr>
            <a:lvl9pPr marL="3886200" indent="-228600" defTabSz="4703763" eaLnBrk="0" fontAlgn="base" hangingPunct="0">
              <a:spcBef>
                <a:spcPct val="0"/>
              </a:spcBef>
              <a:spcAft>
                <a:spcPct val="0"/>
              </a:spcAft>
              <a:defRPr sz="3100">
                <a:solidFill>
                  <a:schemeClr val="tx1"/>
                </a:solidFill>
                <a:latin typeface="Arial" charset="0"/>
              </a:defRPr>
            </a:lvl9pPr>
          </a:lstStyle>
          <a:p>
            <a:pPr marL="0" indent="0" algn="just" eaLnBrk="1" hangingPunct="1">
              <a:spcAft>
                <a:spcPct val="50000"/>
              </a:spcAft>
              <a:defRPr/>
            </a:pPr>
            <a:r>
              <a:rPr lang="en-US" sz="4000" dirty="0">
                <a:latin typeface="Arial" panose="020B0604020202020204" pitchFamily="34" charset="0"/>
                <a:cs typeface="Arial" panose="020B0604020202020204" pitchFamily="34" charset="0"/>
              </a:rPr>
              <a:t>The prevalence of illicit drug use among adolescent girls living in institutional setting was found to be several times higher (2-11times) as compared to the reference group sampled from the Czech school-aged population.</a:t>
            </a:r>
          </a:p>
          <a:p>
            <a:pPr marL="0" indent="0" algn="just" eaLnBrk="1" hangingPunct="1">
              <a:spcAft>
                <a:spcPct val="50000"/>
              </a:spcAft>
              <a:defRPr/>
            </a:pPr>
            <a:r>
              <a:rPr lang="en-US" sz="4000" dirty="0">
                <a:latin typeface="Arial" panose="020B0604020202020204" pitchFamily="34" charset="0"/>
                <a:cs typeface="Arial" panose="020B0604020202020204" pitchFamily="34" charset="0"/>
              </a:rPr>
              <a:t>The prevalence of suicide attempts was found to be 5times higher among the girls from institutional settings (41%) as compared to those sampled from a common school setting (8%).</a:t>
            </a:r>
          </a:p>
          <a:p>
            <a:pPr marL="0" indent="0" algn="just" eaLnBrk="1" hangingPunct="1">
              <a:spcAft>
                <a:spcPct val="50000"/>
              </a:spcAft>
              <a:defRPr/>
            </a:pPr>
            <a:r>
              <a:rPr lang="en-US" sz="4000" dirty="0"/>
              <a:t>The differences in both substance use and suicide behavior between the compared groups of adolescent girls were proved to be highly significant</a:t>
            </a:r>
            <a:r>
              <a:rPr lang="cs-CZ" sz="4000" dirty="0"/>
              <a:t> (p&lt;0.001).</a:t>
            </a:r>
          </a:p>
        </p:txBody>
      </p:sp>
      <p:sp>
        <p:nvSpPr>
          <p:cNvPr id="7" name="Rectangle 6"/>
          <p:cNvSpPr/>
          <p:nvPr/>
        </p:nvSpPr>
        <p:spPr>
          <a:xfrm>
            <a:off x="15463837" y="36763740"/>
            <a:ext cx="11658600" cy="1077219"/>
          </a:xfrm>
          <a:prstGeom prst="rect">
            <a:avLst/>
          </a:prstGeom>
        </p:spPr>
        <p:txBody>
          <a:bodyPr wrap="square">
            <a:spAutoFit/>
          </a:bodyPr>
          <a:lstStyle/>
          <a:p>
            <a:pPr algn="ctr" defTabSz="4702175" eaLnBrk="1" hangingPunct="1"/>
            <a:endParaRPr lang="cs-CZ" sz="3200" dirty="0">
              <a:latin typeface="Arial" panose="020B0604020202020204" pitchFamily="34" charset="0"/>
              <a:cs typeface="Arial" panose="020B0604020202020204" pitchFamily="34" charset="0"/>
            </a:endParaRPr>
          </a:p>
          <a:p>
            <a:pPr algn="ctr" defTabSz="4702175" eaLnBrk="1" hangingPunct="1"/>
            <a:endParaRPr lang="en-US" sz="3200" dirty="0">
              <a:solidFill>
                <a:schemeClr val="bg1"/>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4600" y="1492827"/>
            <a:ext cx="4289535"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619512" y="8299906"/>
            <a:ext cx="8802321" cy="10618291"/>
          </a:xfrm>
          <a:prstGeom prst="rect">
            <a:avLst/>
          </a:prstGeom>
        </p:spPr>
        <p:txBody>
          <a:bodyPr wrap="square">
            <a:spAutoFit/>
          </a:bodyPr>
          <a:lstStyle/>
          <a:p>
            <a:pPr algn="just"/>
            <a:r>
              <a:rPr lang="en-US" sz="3600" dirty="0"/>
              <a:t>Suicide represents a major public and mental health concern. Suicides are the second leading cause of death among young women aged 15-29 in </a:t>
            </a:r>
            <a:r>
              <a:rPr lang="en-US" sz="3600" dirty="0" err="1"/>
              <a:t>Czechia</a:t>
            </a:r>
            <a:r>
              <a:rPr lang="en-US" sz="3600" dirty="0"/>
              <a:t> (WHO, 2017).</a:t>
            </a:r>
            <a:endParaRPr lang="cs-CZ" sz="3600" dirty="0"/>
          </a:p>
          <a:p>
            <a:pPr algn="just"/>
            <a:r>
              <a:rPr lang="en-US" sz="3600" dirty="0"/>
              <a:t>More than 90% of suicides occur among persons with mental health disorders</a:t>
            </a:r>
            <a:r>
              <a:rPr lang="cs-CZ" sz="3600" dirty="0"/>
              <a:t> </a:t>
            </a:r>
            <a:r>
              <a:rPr lang="en-US" sz="3600" dirty="0"/>
              <a:t>(</a:t>
            </a:r>
            <a:r>
              <a:rPr lang="en-US" sz="3600" dirty="0" err="1"/>
              <a:t>Moscicki</a:t>
            </a:r>
            <a:r>
              <a:rPr lang="en-US" sz="3600" dirty="0"/>
              <a:t>, 1997). Epidemiological studies have demonstrated a correlation between number of risk factors, including substance use disorders and suicide behavior (Brown et al., 2017; </a:t>
            </a:r>
            <a:r>
              <a:rPr lang="en-US" sz="3600" dirty="0" err="1"/>
              <a:t>Maniglio</a:t>
            </a:r>
            <a:r>
              <a:rPr lang="en-US" sz="3600" dirty="0"/>
              <a:t>, 2011).</a:t>
            </a:r>
            <a:endParaRPr lang="cs-CZ" sz="3600" dirty="0"/>
          </a:p>
          <a:p>
            <a:pPr algn="just"/>
            <a:r>
              <a:rPr lang="cs-CZ" sz="3600" dirty="0"/>
              <a:t>I</a:t>
            </a:r>
            <a:r>
              <a:rPr lang="en-US" sz="3600" dirty="0"/>
              <a:t>n this paper, we compare the prevalence of substance use and suicide attempts among the Czech adolescent girls living in institutional settings with those obtained from the recent ESPAD study (2015). </a:t>
            </a:r>
          </a:p>
          <a:p>
            <a:pPr algn="just"/>
            <a:endParaRPr lang="en-US" sz="3600" dirty="0"/>
          </a:p>
        </p:txBody>
      </p:sp>
      <p:sp>
        <p:nvSpPr>
          <p:cNvPr id="6" name="Rectangle 5"/>
          <p:cNvSpPr/>
          <p:nvPr/>
        </p:nvSpPr>
        <p:spPr>
          <a:xfrm>
            <a:off x="1538676" y="20700684"/>
            <a:ext cx="8802320" cy="15050274"/>
          </a:xfrm>
          <a:prstGeom prst="rect">
            <a:avLst/>
          </a:prstGeom>
        </p:spPr>
        <p:txBody>
          <a:bodyPr wrap="square">
            <a:spAutoFit/>
          </a:bodyPr>
          <a:lstStyle/>
          <a:p>
            <a:pPr algn="just"/>
            <a:r>
              <a:rPr lang="en-US" sz="3600" dirty="0"/>
              <a:t>Objectives and Aims: To determine the prevalence of both substance use and suicide behavior among adolescent girls living in institutional settings. Comparison of the rates with those obtained from the sample of the Czech adolescent girls coming from an ordinary (i.e. a non-institutional) milieu.</a:t>
            </a:r>
          </a:p>
          <a:p>
            <a:pPr algn="just"/>
            <a:endParaRPr lang="en-US" sz="3600" dirty="0">
              <a:solidFill>
                <a:srgbClr val="FF0066"/>
              </a:solidFill>
            </a:endParaRPr>
          </a:p>
          <a:p>
            <a:pPr algn="just"/>
            <a:r>
              <a:rPr lang="en-US" sz="3600" dirty="0"/>
              <a:t>Methods:</a:t>
            </a:r>
            <a:r>
              <a:rPr lang="cs-CZ" sz="3600" dirty="0"/>
              <a:t> </a:t>
            </a:r>
            <a:r>
              <a:rPr lang="en-US" sz="3600" dirty="0"/>
              <a:t>We conducted a study using quantitative tools. We conducted a quantitative survey with questionnaires on both substance use and suicide behavior. The study group was surveyed among adolescent girls in institutional settings. As a reference group, a sample of the Czech adolescent girls surveyed within the recent 2015 European School Survey Project on Alcohol and Other Drugs (ESPAD, N=2 886) was used (ESPAD, 2016). </a:t>
            </a:r>
            <a:endParaRPr lang="cs-CZ" sz="3600" dirty="0"/>
          </a:p>
          <a:p>
            <a:pPr algn="just"/>
            <a:endParaRPr lang="cs-CZ" sz="3600" dirty="0">
              <a:solidFill>
                <a:srgbClr val="FF0066"/>
              </a:solidFill>
            </a:endParaRPr>
          </a:p>
          <a:p>
            <a:pPr algn="just"/>
            <a:r>
              <a:rPr lang="en-US" sz="3600" dirty="0"/>
              <a:t>Target/study group: 122 adolescent girls living in institutional settings, aged 15-18. The target group is generally characterized by a high-risk behavior and a variety of mental health, education, and/or social problems.</a:t>
            </a:r>
          </a:p>
        </p:txBody>
      </p:sp>
      <p:sp>
        <p:nvSpPr>
          <p:cNvPr id="2" name="Rectangle 1"/>
          <p:cNvSpPr/>
          <p:nvPr/>
        </p:nvSpPr>
        <p:spPr>
          <a:xfrm>
            <a:off x="10820400" y="33317795"/>
            <a:ext cx="20878800" cy="3970318"/>
          </a:xfrm>
          <a:prstGeom prst="rect">
            <a:avLst/>
          </a:prstGeom>
        </p:spPr>
        <p:txBody>
          <a:bodyPr wrap="square">
            <a:spAutoFit/>
          </a:bodyPr>
          <a:lstStyle/>
          <a:p>
            <a:pPr marL="457200" indent="-457200" algn="just">
              <a:buFont typeface="Arial" panose="020B0604020202020204" pitchFamily="34" charset="0"/>
              <a:buChar char="•"/>
            </a:pPr>
            <a:r>
              <a:rPr lang="en-US" sz="2800" dirty="0"/>
              <a:t>Brown, R., C., </a:t>
            </a:r>
            <a:r>
              <a:rPr lang="en-US" sz="2800" dirty="0" err="1"/>
              <a:t>Plener</a:t>
            </a:r>
            <a:r>
              <a:rPr lang="en-US" sz="2800" dirty="0"/>
              <a:t>, P., L., (2017) Non-suicidal Self-Injury in Adolescence, Current Psychiatry Reports, 2017, 19, 3.</a:t>
            </a:r>
          </a:p>
          <a:p>
            <a:pPr marL="457200" indent="-457200" algn="just">
              <a:buFont typeface="Arial" panose="020B0604020202020204" pitchFamily="34" charset="0"/>
              <a:buChar char="•"/>
            </a:pPr>
            <a:r>
              <a:rPr lang="en-US" sz="2800" dirty="0"/>
              <a:t>European Monitoring Centre on Drugs and Drug Addiction </a:t>
            </a:r>
            <a:r>
              <a:rPr lang="cs-CZ" sz="2800" dirty="0"/>
              <a:t>(2016). </a:t>
            </a:r>
            <a:r>
              <a:rPr lang="en-US" sz="2800" dirty="0"/>
              <a:t>ESPAD Report</a:t>
            </a:r>
            <a:r>
              <a:rPr lang="cs-CZ" sz="2800" dirty="0"/>
              <a:t> </a:t>
            </a:r>
            <a:r>
              <a:rPr lang="en-US" sz="2800" dirty="0"/>
              <a:t>2015</a:t>
            </a:r>
            <a:r>
              <a:rPr lang="cs-CZ" sz="2800" dirty="0"/>
              <a:t>. </a:t>
            </a:r>
            <a:r>
              <a:rPr lang="en-US" sz="2800" dirty="0"/>
              <a:t>Results from the European School Survey Project on Alcohol and Other Drugs, Luxembourg: Publications Office of the European Union. </a:t>
            </a:r>
          </a:p>
          <a:p>
            <a:pPr marL="457200" indent="-457200" algn="just">
              <a:buFont typeface="Arial" panose="020B0604020202020204" pitchFamily="34" charset="0"/>
              <a:buChar char="•"/>
            </a:pPr>
            <a:r>
              <a:rPr lang="en-US" sz="2800" dirty="0" err="1"/>
              <a:t>Maniglio</a:t>
            </a:r>
            <a:r>
              <a:rPr lang="en-US" sz="2800" dirty="0"/>
              <a:t>, R. (2011)</a:t>
            </a:r>
            <a:r>
              <a:rPr lang="cs-CZ" sz="2800" dirty="0"/>
              <a:t>.</a:t>
            </a:r>
            <a:r>
              <a:rPr lang="en-US" sz="2800" dirty="0"/>
              <a:t> The </a:t>
            </a:r>
            <a:r>
              <a:rPr lang="cs-CZ" sz="2800" dirty="0"/>
              <a:t>R</a:t>
            </a:r>
            <a:r>
              <a:rPr lang="en-US" sz="2800" dirty="0"/>
              <a:t>ole of </a:t>
            </a:r>
            <a:r>
              <a:rPr lang="cs-CZ" sz="2800" dirty="0"/>
              <a:t>C</a:t>
            </a:r>
            <a:r>
              <a:rPr lang="en-US" sz="2800" dirty="0" err="1"/>
              <a:t>hild</a:t>
            </a:r>
            <a:r>
              <a:rPr lang="en-US" sz="2800" dirty="0"/>
              <a:t> </a:t>
            </a:r>
            <a:r>
              <a:rPr lang="cs-CZ" sz="2800" dirty="0"/>
              <a:t>S</a:t>
            </a:r>
            <a:r>
              <a:rPr lang="en-US" sz="2800" dirty="0" err="1"/>
              <a:t>exual</a:t>
            </a:r>
            <a:r>
              <a:rPr lang="en-US" sz="2800" dirty="0"/>
              <a:t> </a:t>
            </a:r>
            <a:r>
              <a:rPr lang="cs-CZ" sz="2800" dirty="0"/>
              <a:t>A</a:t>
            </a:r>
            <a:r>
              <a:rPr lang="en-US" sz="2800" dirty="0" err="1"/>
              <a:t>buse</a:t>
            </a:r>
            <a:r>
              <a:rPr lang="en-US" sz="2800" dirty="0"/>
              <a:t> in the </a:t>
            </a:r>
            <a:r>
              <a:rPr lang="cs-CZ" sz="2800" dirty="0"/>
              <a:t>E</a:t>
            </a:r>
            <a:r>
              <a:rPr lang="en-US" sz="2800" dirty="0" err="1"/>
              <a:t>tiology</a:t>
            </a:r>
            <a:r>
              <a:rPr lang="en-US" sz="2800" dirty="0"/>
              <a:t> of </a:t>
            </a:r>
            <a:r>
              <a:rPr lang="cs-CZ" sz="2800" dirty="0"/>
              <a:t>S</a:t>
            </a:r>
            <a:r>
              <a:rPr lang="en-US" sz="2800" dirty="0" err="1"/>
              <a:t>uicide</a:t>
            </a:r>
            <a:r>
              <a:rPr lang="en-US" sz="2800" dirty="0"/>
              <a:t> and </a:t>
            </a:r>
            <a:r>
              <a:rPr lang="cs-CZ" sz="2800" dirty="0"/>
              <a:t>N</a:t>
            </a:r>
            <a:r>
              <a:rPr lang="en-US" sz="2800" dirty="0"/>
              <a:t>on-suicidal </a:t>
            </a:r>
            <a:r>
              <a:rPr lang="cs-CZ" sz="2800" dirty="0"/>
              <a:t>S</a:t>
            </a:r>
            <a:r>
              <a:rPr lang="en-US" sz="2800" dirty="0"/>
              <a:t>elf-injury</a:t>
            </a:r>
            <a:r>
              <a:rPr lang="cs-CZ" sz="2800" dirty="0"/>
              <a:t>.</a:t>
            </a:r>
            <a:r>
              <a:rPr lang="en-US" sz="2800" dirty="0"/>
              <a:t> Acta </a:t>
            </a:r>
            <a:r>
              <a:rPr lang="en-US" sz="2800" dirty="0" err="1"/>
              <a:t>Psychiatrica</a:t>
            </a:r>
            <a:r>
              <a:rPr lang="en-US" sz="2800" dirty="0"/>
              <a:t> </a:t>
            </a:r>
            <a:r>
              <a:rPr lang="en-US" sz="2800" dirty="0" err="1"/>
              <a:t>Scandinavica</a:t>
            </a:r>
            <a:r>
              <a:rPr lang="en-US" sz="2800" dirty="0"/>
              <a:t>, 124: 30–41. </a:t>
            </a:r>
          </a:p>
          <a:p>
            <a:pPr marL="457200" indent="-457200" algn="just">
              <a:buFont typeface="Arial" panose="020B0604020202020204" pitchFamily="34" charset="0"/>
              <a:buChar char="•"/>
            </a:pPr>
            <a:r>
              <a:rPr lang="en-US" sz="2800" dirty="0" err="1"/>
              <a:t>Moscicki</a:t>
            </a:r>
            <a:r>
              <a:rPr lang="en-US" sz="2800" dirty="0"/>
              <a:t>, E. (1997)</a:t>
            </a:r>
            <a:r>
              <a:rPr lang="cs-CZ" sz="2800" dirty="0"/>
              <a:t>.</a:t>
            </a:r>
            <a:r>
              <a:rPr lang="en-US" sz="2800" dirty="0"/>
              <a:t> Identification of Suicide Risk Factors Using Epidemiologic Studies. Psychiatric Clinics of North America, 20</a:t>
            </a:r>
            <a:r>
              <a:rPr lang="cs-CZ" sz="2800" dirty="0"/>
              <a:t>: </a:t>
            </a:r>
            <a:r>
              <a:rPr lang="en-US" sz="2800" dirty="0"/>
              <a:t>499-517.</a:t>
            </a:r>
          </a:p>
          <a:p>
            <a:pPr marL="457200" indent="-457200" algn="just">
              <a:buFont typeface="Arial" panose="020B0604020202020204" pitchFamily="34" charset="0"/>
              <a:buChar char="•"/>
            </a:pPr>
            <a:r>
              <a:rPr lang="en-US" sz="2800" dirty="0"/>
              <a:t>WHO (2017)</a:t>
            </a:r>
            <a:r>
              <a:rPr lang="cs-CZ" sz="2800" dirty="0"/>
              <a:t>.</a:t>
            </a:r>
            <a:r>
              <a:rPr lang="en-US" sz="2800" dirty="0"/>
              <a:t> Suicide</a:t>
            </a:r>
            <a:r>
              <a:rPr lang="cs-CZ" sz="2800" dirty="0"/>
              <a:t> data. </a:t>
            </a:r>
            <a:r>
              <a:rPr lang="cs-CZ" sz="2800" dirty="0" err="1"/>
              <a:t>Retrived</a:t>
            </a:r>
            <a:r>
              <a:rPr lang="cs-CZ" sz="2800" dirty="0"/>
              <a:t>  5.5. 2017 </a:t>
            </a:r>
            <a:r>
              <a:rPr lang="cs-CZ" sz="2800" dirty="0" err="1"/>
              <a:t>from</a:t>
            </a:r>
            <a:r>
              <a:rPr lang="cs-CZ" sz="2800" dirty="0"/>
              <a:t>: http://www.who.int/mental_health/prevention/suicide/suicideprevent/en/</a:t>
            </a:r>
            <a:endParaRPr lang="en-US" sz="2800" dirty="0"/>
          </a:p>
          <a:p>
            <a:pPr algn="just"/>
            <a:endParaRPr lang="en-US" sz="2800" u="sng" dirty="0"/>
          </a:p>
        </p:txBody>
      </p:sp>
      <p:sp>
        <p:nvSpPr>
          <p:cNvPr id="8" name="Rectangle 7"/>
          <p:cNvSpPr/>
          <p:nvPr/>
        </p:nvSpPr>
        <p:spPr>
          <a:xfrm rot="10800000" flipV="1">
            <a:off x="10820400" y="32562225"/>
            <a:ext cx="3331008" cy="584775"/>
          </a:xfrm>
          <a:prstGeom prst="rect">
            <a:avLst/>
          </a:prstGeom>
        </p:spPr>
        <p:txBody>
          <a:bodyPr wrap="square">
            <a:spAutoFit/>
          </a:bodyPr>
          <a:lstStyle/>
          <a:p>
            <a:r>
              <a:rPr lang="en-US" sz="3200" dirty="0"/>
              <a:t>References</a:t>
            </a:r>
            <a:endParaRPr lang="cs-CZ" sz="3200" dirty="0"/>
          </a:p>
        </p:txBody>
      </p:sp>
      <p:sp>
        <p:nvSpPr>
          <p:cNvPr id="9" name="Obdélník 8"/>
          <p:cNvSpPr/>
          <p:nvPr/>
        </p:nvSpPr>
        <p:spPr>
          <a:xfrm>
            <a:off x="33072854" y="31836318"/>
            <a:ext cx="8733546" cy="3539430"/>
          </a:xfrm>
          <a:prstGeom prst="rect">
            <a:avLst/>
          </a:prstGeom>
        </p:spPr>
        <p:txBody>
          <a:bodyPr wrap="square">
            <a:spAutoFit/>
          </a:bodyPr>
          <a:lstStyle/>
          <a:p>
            <a:pPr algn="just"/>
            <a:r>
              <a:rPr lang="en-US" sz="2800" dirty="0"/>
              <a:t>This work was supported from the Ministry of Education, Youth and Sports of the Czech Republic </a:t>
            </a:r>
            <a:r>
              <a:rPr lang="cs-CZ" sz="2800" dirty="0"/>
              <a:t> </a:t>
            </a:r>
            <a:r>
              <a:rPr lang="en-US" sz="2800" dirty="0"/>
              <a:t>under grant numbers 0057/PP/2016 and PRCH-IP-0059/2017, and by the project “Sustainability for the National Institute of Mental Health”, under grant number LO1611, with a financial support from the Ministry of Education, Youth and Sports of the Czech Republic under the NPU I program.</a:t>
            </a:r>
          </a:p>
        </p:txBody>
      </p:sp>
      <p:graphicFrame>
        <p:nvGraphicFramePr>
          <p:cNvPr id="27" name="Graf 26"/>
          <p:cNvGraphicFramePr/>
          <p:nvPr>
            <p:extLst>
              <p:ext uri="{D42A27DB-BD31-4B8C-83A1-F6EECF244321}">
                <p14:modId xmlns:p14="http://schemas.microsoft.com/office/powerpoint/2010/main" val="1718362624"/>
              </p:ext>
            </p:extLst>
          </p:nvPr>
        </p:nvGraphicFramePr>
        <p:xfrm>
          <a:off x="11096826" y="7697197"/>
          <a:ext cx="10162973" cy="86055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Graf 27"/>
          <p:cNvGraphicFramePr/>
          <p:nvPr>
            <p:extLst>
              <p:ext uri="{D42A27DB-BD31-4B8C-83A1-F6EECF244321}">
                <p14:modId xmlns:p14="http://schemas.microsoft.com/office/powerpoint/2010/main" val="536079168"/>
              </p:ext>
            </p:extLst>
          </p:nvPr>
        </p:nvGraphicFramePr>
        <p:xfrm>
          <a:off x="21413207" y="8338427"/>
          <a:ext cx="10286675" cy="7955544"/>
        </p:xfrm>
        <a:graphic>
          <a:graphicData uri="http://schemas.openxmlformats.org/drawingml/2006/chart">
            <c:chart xmlns:c="http://schemas.openxmlformats.org/drawingml/2006/chart" xmlns:r="http://schemas.openxmlformats.org/officeDocument/2006/relationships" r:id="rId5"/>
          </a:graphicData>
        </a:graphic>
      </p:graphicFrame>
      <p:sp>
        <p:nvSpPr>
          <p:cNvPr id="32" name="Obdélník 31"/>
          <p:cNvSpPr/>
          <p:nvPr/>
        </p:nvSpPr>
        <p:spPr>
          <a:xfrm>
            <a:off x="11279183" y="6705600"/>
            <a:ext cx="9980615" cy="1569660"/>
          </a:xfrm>
          <a:prstGeom prst="rect">
            <a:avLst/>
          </a:prstGeom>
        </p:spPr>
        <p:txBody>
          <a:bodyPr wrap="square">
            <a:spAutoFit/>
          </a:bodyPr>
          <a:lstStyle/>
          <a:p>
            <a:pPr algn="just"/>
            <a:r>
              <a:rPr lang="en-US" sz="3200" b="1" dirty="0"/>
              <a:t>Figure 1</a:t>
            </a:r>
          </a:p>
          <a:p>
            <a:pPr algn="just"/>
            <a:r>
              <a:rPr lang="en-US" sz="3200" dirty="0"/>
              <a:t>Last year prevalence (%, 95% CI) of illicit substance use, study group vs. reference group</a:t>
            </a:r>
          </a:p>
        </p:txBody>
      </p:sp>
      <p:sp>
        <p:nvSpPr>
          <p:cNvPr id="33" name="Obdélník 32"/>
          <p:cNvSpPr/>
          <p:nvPr/>
        </p:nvSpPr>
        <p:spPr>
          <a:xfrm>
            <a:off x="21314228" y="6705600"/>
            <a:ext cx="10384648" cy="1569660"/>
          </a:xfrm>
          <a:prstGeom prst="rect">
            <a:avLst/>
          </a:prstGeom>
        </p:spPr>
        <p:txBody>
          <a:bodyPr wrap="square">
            <a:spAutoFit/>
          </a:bodyPr>
          <a:lstStyle/>
          <a:p>
            <a:r>
              <a:rPr lang="en-US" sz="3200" b="1" dirty="0"/>
              <a:t>Figure 2</a:t>
            </a:r>
          </a:p>
          <a:p>
            <a:r>
              <a:rPr lang="en-US" sz="3200" dirty="0"/>
              <a:t>Last month prevalence (%, 95% CI) of licit substance use, study group vs. reference group</a:t>
            </a:r>
          </a:p>
        </p:txBody>
      </p:sp>
      <p:graphicFrame>
        <p:nvGraphicFramePr>
          <p:cNvPr id="29" name="Graf 28"/>
          <p:cNvGraphicFramePr/>
          <p:nvPr>
            <p:extLst>
              <p:ext uri="{D42A27DB-BD31-4B8C-83A1-F6EECF244321}">
                <p14:modId xmlns:p14="http://schemas.microsoft.com/office/powerpoint/2010/main" val="3228567616"/>
              </p:ext>
            </p:extLst>
          </p:nvPr>
        </p:nvGraphicFramePr>
        <p:xfrm>
          <a:off x="15011401" y="18336453"/>
          <a:ext cx="12111036" cy="5895147"/>
        </p:xfrm>
        <a:graphic>
          <a:graphicData uri="http://schemas.openxmlformats.org/drawingml/2006/chart">
            <c:chart xmlns:c="http://schemas.openxmlformats.org/drawingml/2006/chart" xmlns:r="http://schemas.openxmlformats.org/officeDocument/2006/relationships" r:id="rId6"/>
          </a:graphicData>
        </a:graphic>
      </p:graphicFrame>
      <p:sp>
        <p:nvSpPr>
          <p:cNvPr id="34" name="Obdélník 33"/>
          <p:cNvSpPr/>
          <p:nvPr/>
        </p:nvSpPr>
        <p:spPr>
          <a:xfrm>
            <a:off x="16170067" y="16736598"/>
            <a:ext cx="10182022" cy="1569660"/>
          </a:xfrm>
          <a:prstGeom prst="rect">
            <a:avLst/>
          </a:prstGeom>
        </p:spPr>
        <p:txBody>
          <a:bodyPr wrap="square">
            <a:spAutoFit/>
          </a:bodyPr>
          <a:lstStyle/>
          <a:p>
            <a:pPr algn="just"/>
            <a:r>
              <a:rPr lang="en-US" sz="3200" b="1" dirty="0"/>
              <a:t>Figure 3</a:t>
            </a:r>
          </a:p>
          <a:p>
            <a:pPr algn="just"/>
            <a:r>
              <a:rPr lang="en-US" sz="3200" dirty="0"/>
              <a:t>Prevalence of lifetime suicide attempts (%, 95% CI), study group vs. reference group</a:t>
            </a:r>
          </a:p>
        </p:txBody>
      </p:sp>
      <p:grpSp>
        <p:nvGrpSpPr>
          <p:cNvPr id="2049" name="Skupina 2048"/>
          <p:cNvGrpSpPr/>
          <p:nvPr/>
        </p:nvGrpSpPr>
        <p:grpSpPr>
          <a:xfrm>
            <a:off x="12391475" y="24210335"/>
            <a:ext cx="18630900" cy="8026934"/>
            <a:chOff x="11277600" y="24262140"/>
            <a:chExt cx="18630900" cy="8026934"/>
          </a:xfrm>
        </p:grpSpPr>
        <p:sp>
          <p:nvSpPr>
            <p:cNvPr id="4" name="Obdélník 3"/>
            <p:cNvSpPr/>
            <p:nvPr/>
          </p:nvSpPr>
          <p:spPr>
            <a:xfrm>
              <a:off x="11887200" y="24262140"/>
              <a:ext cx="17960725" cy="1569660"/>
            </a:xfrm>
            <a:prstGeom prst="rect">
              <a:avLst/>
            </a:prstGeom>
          </p:spPr>
          <p:txBody>
            <a:bodyPr wrap="square">
              <a:spAutoFit/>
            </a:bodyPr>
            <a:lstStyle/>
            <a:p>
              <a:pPr algn="just"/>
              <a:r>
                <a:rPr lang="cs-CZ" sz="3200" b="1" dirty="0"/>
                <a:t>Table</a:t>
              </a:r>
            </a:p>
            <a:p>
              <a:pPr algn="just"/>
              <a:r>
                <a:rPr lang="en-US" sz="3200" dirty="0"/>
                <a:t>Differences in the prevalence of lifetime suicide attempts</a:t>
              </a:r>
              <a:r>
                <a:rPr lang="cs-CZ" sz="3200" dirty="0"/>
                <a:t> </a:t>
              </a:r>
              <a:r>
                <a:rPr lang="en-US" sz="3200" dirty="0"/>
                <a:t>between the study group and reference group</a:t>
              </a:r>
            </a:p>
          </p:txBody>
        </p:sp>
        <p:pic>
          <p:nvPicPr>
            <p:cNvPr id="31" name="Obrázek 30"/>
            <p:cNvPicPr>
              <a:picLocks noChangeAspect="1"/>
            </p:cNvPicPr>
            <p:nvPr/>
          </p:nvPicPr>
          <p:blipFill>
            <a:blip r:embed="rId7"/>
            <a:stretch>
              <a:fillRect/>
            </a:stretch>
          </p:blipFill>
          <p:spPr>
            <a:xfrm>
              <a:off x="11887200" y="25888274"/>
              <a:ext cx="18021300" cy="6400800"/>
            </a:xfrm>
            <a:prstGeom prst="rect">
              <a:avLst/>
            </a:prstGeom>
          </p:spPr>
        </p:pic>
        <p:sp>
          <p:nvSpPr>
            <p:cNvPr id="2048" name="Obdélník 2047"/>
            <p:cNvSpPr/>
            <p:nvPr/>
          </p:nvSpPr>
          <p:spPr>
            <a:xfrm>
              <a:off x="11277600" y="31089600"/>
              <a:ext cx="685800" cy="11994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B23A7D"/>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10924</TotalTime>
  <Words>812</Words>
  <Application>Microsoft Office PowerPoint</Application>
  <PresentationFormat>Vlastní</PresentationFormat>
  <Paragraphs>42</Paragraphs>
  <Slides>1</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vt:i4>
      </vt:variant>
    </vt:vector>
  </HeadingPairs>
  <TitlesOfParts>
    <vt:vector size="4" baseType="lpstr">
      <vt:lpstr>Arial</vt:lpstr>
      <vt:lpstr>Calibri</vt:lpstr>
      <vt:lpstr>Office Theme</vt:lpstr>
      <vt:lpstr>Prezentace aplikace PowerPoint</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Style D 36 by 54</dc:title>
  <dc:creator>Cindy Kranz</dc:creator>
  <cp:lastModifiedBy>Věra Vojtová</cp:lastModifiedBy>
  <cp:revision>524</cp:revision>
  <cp:lastPrinted>2018-05-18T12:36:17Z</cp:lastPrinted>
  <dcterms:created xsi:type="dcterms:W3CDTF">2015-05-15T13:55:02Z</dcterms:created>
  <dcterms:modified xsi:type="dcterms:W3CDTF">2018-09-08T08:09:38Z</dcterms:modified>
</cp:coreProperties>
</file>