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0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39616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14584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79519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21286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1666562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9C3A0A3-E240-4F13-80C8-74CE596C8B6E}"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614989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9C3A0A3-E240-4F13-80C8-74CE596C8B6E}" type="datetimeFigureOut">
              <a:rPr lang="cs-CZ" smtClean="0"/>
              <a:t>8.10.2018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3575799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9C3A0A3-E240-4F13-80C8-74CE596C8B6E}" type="datetimeFigureOut">
              <a:rPr lang="cs-CZ" smtClean="0"/>
              <a:t>8.10.2018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8425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9C3A0A3-E240-4F13-80C8-74CE596C8B6E}" type="datetimeFigureOut">
              <a:rPr lang="cs-CZ" smtClean="0"/>
              <a:t>8.10.2018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2410612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9C3A0A3-E240-4F13-80C8-74CE596C8B6E}"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89409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9C3A0A3-E240-4F13-80C8-74CE596C8B6E}"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EAB8DA3-822A-4936-AA24-B3C70AD96E34}" type="slidenum">
              <a:rPr lang="cs-CZ" smtClean="0"/>
              <a:t>‹#›</a:t>
            </a:fld>
            <a:endParaRPr lang="cs-CZ"/>
          </a:p>
        </p:txBody>
      </p:sp>
    </p:spTree>
    <p:extLst>
      <p:ext uri="{BB962C8B-B14F-4D97-AF65-F5344CB8AC3E}">
        <p14:creationId xmlns:p14="http://schemas.microsoft.com/office/powerpoint/2010/main" val="4176927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C3A0A3-E240-4F13-80C8-74CE596C8B6E}" type="datetimeFigureOut">
              <a:rPr lang="cs-CZ" smtClean="0"/>
              <a:t>8.10.2018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B8DA3-822A-4936-AA24-B3C70AD96E34}" type="slidenum">
              <a:rPr lang="cs-CZ" smtClean="0"/>
              <a:t>‹#›</a:t>
            </a:fld>
            <a:endParaRPr lang="cs-CZ"/>
          </a:p>
        </p:txBody>
      </p:sp>
    </p:spTree>
    <p:extLst>
      <p:ext uri="{BB962C8B-B14F-4D97-AF65-F5344CB8AC3E}">
        <p14:creationId xmlns:p14="http://schemas.microsoft.com/office/powerpoint/2010/main" val="3494844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Teaching</a:t>
            </a:r>
            <a:r>
              <a:rPr lang="cs-CZ" dirty="0" smtClean="0"/>
              <a:t> </a:t>
            </a:r>
            <a:r>
              <a:rPr lang="cs-CZ" dirty="0" err="1" smtClean="0"/>
              <a:t>Practice</a:t>
            </a:r>
            <a:r>
              <a:rPr lang="cs-CZ" dirty="0" smtClean="0"/>
              <a:t>: </a:t>
            </a:r>
            <a:r>
              <a:rPr lang="cs-CZ" dirty="0" err="1" smtClean="0"/>
              <a:t>Seminar</a:t>
            </a:r>
            <a:endParaRPr lang="cs-CZ" dirty="0"/>
          </a:p>
        </p:txBody>
      </p:sp>
      <p:sp>
        <p:nvSpPr>
          <p:cNvPr id="3" name="Podnadpis 2"/>
          <p:cNvSpPr>
            <a:spLocks noGrp="1"/>
          </p:cNvSpPr>
          <p:nvPr>
            <p:ph type="subTitle" idx="1"/>
          </p:nvPr>
        </p:nvSpPr>
        <p:spPr/>
        <p:txBody>
          <a:bodyPr/>
          <a:lstStyle/>
          <a:p>
            <a:endParaRPr lang="cs-CZ" dirty="0" smtClean="0"/>
          </a:p>
          <a:p>
            <a:endParaRPr lang="cs-CZ" dirty="0"/>
          </a:p>
          <a:p>
            <a:r>
              <a:rPr lang="cs-CZ" dirty="0" err="1" smtClean="0"/>
              <a:t>Fall</a:t>
            </a:r>
            <a:r>
              <a:rPr lang="cs-CZ" dirty="0" smtClean="0"/>
              <a:t> </a:t>
            </a:r>
            <a:r>
              <a:rPr lang="cs-CZ" dirty="0" smtClean="0"/>
              <a:t>2018</a:t>
            </a:r>
            <a:endParaRPr lang="cs-CZ" dirty="0" smtClean="0"/>
          </a:p>
          <a:p>
            <a:endParaRPr lang="cs-CZ" dirty="0"/>
          </a:p>
          <a:p>
            <a:endParaRPr lang="cs-CZ" dirty="0"/>
          </a:p>
        </p:txBody>
      </p:sp>
    </p:spTree>
    <p:extLst>
      <p:ext uri="{BB962C8B-B14F-4D97-AF65-F5344CB8AC3E}">
        <p14:creationId xmlns:p14="http://schemas.microsoft.com/office/powerpoint/2010/main" val="186279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Aims</a:t>
            </a:r>
            <a:endParaRPr lang="cs-CZ" dirty="0"/>
          </a:p>
        </p:txBody>
      </p:sp>
      <p:sp>
        <p:nvSpPr>
          <p:cNvPr id="3" name="Zástupný symbol pro obsah 2"/>
          <p:cNvSpPr>
            <a:spLocks noGrp="1"/>
          </p:cNvSpPr>
          <p:nvPr>
            <p:ph idx="1"/>
          </p:nvPr>
        </p:nvSpPr>
        <p:spPr/>
        <p:txBody>
          <a:bodyPr/>
          <a:lstStyle/>
          <a:p>
            <a:r>
              <a:rPr lang="cs-CZ" dirty="0" err="1" smtClean="0"/>
              <a:t>Reflect</a:t>
            </a:r>
            <a:r>
              <a:rPr lang="cs-CZ" dirty="0" smtClean="0"/>
              <a:t> on </a:t>
            </a:r>
            <a:r>
              <a:rPr lang="cs-CZ" dirty="0" err="1" smtClean="0"/>
              <a:t>your</a:t>
            </a:r>
            <a:r>
              <a:rPr lang="cs-CZ" dirty="0" smtClean="0"/>
              <a:t> </a:t>
            </a:r>
            <a:r>
              <a:rPr lang="cs-CZ" dirty="0" err="1" smtClean="0"/>
              <a:t>first</a:t>
            </a:r>
            <a:r>
              <a:rPr lang="cs-CZ" dirty="0" smtClean="0"/>
              <a:t> </a:t>
            </a:r>
            <a:r>
              <a:rPr lang="cs-CZ" dirty="0" err="1" smtClean="0"/>
              <a:t>school</a:t>
            </a:r>
            <a:r>
              <a:rPr lang="cs-CZ" dirty="0" smtClean="0"/>
              <a:t> </a:t>
            </a:r>
            <a:r>
              <a:rPr lang="cs-CZ" dirty="0" err="1" smtClean="0"/>
              <a:t>practice</a:t>
            </a:r>
            <a:endParaRPr lang="cs-CZ" dirty="0" smtClean="0"/>
          </a:p>
          <a:p>
            <a:r>
              <a:rPr lang="cs-CZ" dirty="0" smtClean="0"/>
              <a:t>Raise </a:t>
            </a:r>
            <a:r>
              <a:rPr lang="cs-CZ" dirty="0" err="1" smtClean="0"/>
              <a:t>awareness</a:t>
            </a:r>
            <a:r>
              <a:rPr lang="cs-CZ" dirty="0" smtClean="0"/>
              <a:t> </a:t>
            </a:r>
            <a:r>
              <a:rPr lang="cs-CZ" dirty="0" err="1" smtClean="0"/>
              <a:t>of</a:t>
            </a:r>
            <a:r>
              <a:rPr lang="cs-CZ" dirty="0" smtClean="0"/>
              <a:t> </a:t>
            </a:r>
            <a:r>
              <a:rPr lang="cs-CZ" dirty="0" err="1" smtClean="0"/>
              <a:t>your</a:t>
            </a:r>
            <a:r>
              <a:rPr lang="cs-CZ" dirty="0" smtClean="0"/>
              <a:t> </a:t>
            </a:r>
            <a:r>
              <a:rPr lang="cs-CZ" dirty="0" err="1" smtClean="0"/>
              <a:t>expectations</a:t>
            </a:r>
            <a:r>
              <a:rPr lang="cs-CZ" dirty="0" smtClean="0"/>
              <a:t> and </a:t>
            </a:r>
            <a:r>
              <a:rPr lang="cs-CZ" dirty="0" err="1" smtClean="0"/>
              <a:t>needs</a:t>
            </a:r>
            <a:endParaRPr lang="cs-CZ" dirty="0" smtClean="0"/>
          </a:p>
          <a:p>
            <a:r>
              <a:rPr lang="cs-CZ" dirty="0" err="1" smtClean="0"/>
              <a:t>Plan</a:t>
            </a:r>
            <a:r>
              <a:rPr lang="cs-CZ" dirty="0" smtClean="0"/>
              <a:t> and monitor </a:t>
            </a:r>
            <a:r>
              <a:rPr lang="cs-CZ" dirty="0" err="1" smtClean="0"/>
              <a:t>your</a:t>
            </a:r>
            <a:r>
              <a:rPr lang="cs-CZ" dirty="0" smtClean="0"/>
              <a:t> </a:t>
            </a:r>
            <a:r>
              <a:rPr lang="cs-CZ" dirty="0" err="1" smtClean="0"/>
              <a:t>professional</a:t>
            </a:r>
            <a:r>
              <a:rPr lang="cs-CZ" dirty="0" smtClean="0"/>
              <a:t> </a:t>
            </a:r>
            <a:r>
              <a:rPr lang="cs-CZ" dirty="0" err="1" smtClean="0"/>
              <a:t>development</a:t>
            </a:r>
            <a:endParaRPr lang="cs-CZ" dirty="0" smtClean="0"/>
          </a:p>
          <a:p>
            <a:r>
              <a:rPr lang="cs-CZ" dirty="0" err="1" smtClean="0"/>
              <a:t>Discuss</a:t>
            </a:r>
            <a:r>
              <a:rPr lang="cs-CZ" dirty="0" smtClean="0"/>
              <a:t> </a:t>
            </a:r>
            <a:r>
              <a:rPr lang="cs-CZ" dirty="0" err="1" smtClean="0"/>
              <a:t>problems</a:t>
            </a:r>
            <a:r>
              <a:rPr lang="cs-CZ" dirty="0" smtClean="0"/>
              <a:t> </a:t>
            </a:r>
            <a:r>
              <a:rPr lang="cs-CZ" dirty="0" err="1" smtClean="0"/>
              <a:t>you</a:t>
            </a:r>
            <a:r>
              <a:rPr lang="cs-CZ" dirty="0" smtClean="0"/>
              <a:t> face </a:t>
            </a:r>
            <a:r>
              <a:rPr lang="cs-CZ" dirty="0" err="1" smtClean="0"/>
              <a:t>at</a:t>
            </a:r>
            <a:r>
              <a:rPr lang="cs-CZ" dirty="0" smtClean="0"/>
              <a:t> </a:t>
            </a:r>
            <a:r>
              <a:rPr lang="cs-CZ" dirty="0" err="1" smtClean="0"/>
              <a:t>schools</a:t>
            </a:r>
            <a:r>
              <a:rPr lang="cs-CZ" dirty="0" smtClean="0"/>
              <a:t> and </a:t>
            </a:r>
            <a:r>
              <a:rPr lang="cs-CZ" dirty="0" err="1" smtClean="0"/>
              <a:t>look</a:t>
            </a:r>
            <a:r>
              <a:rPr lang="cs-CZ" dirty="0" smtClean="0"/>
              <a:t> </a:t>
            </a:r>
            <a:r>
              <a:rPr lang="cs-CZ" dirty="0" err="1" smtClean="0"/>
              <a:t>for</a:t>
            </a:r>
            <a:r>
              <a:rPr lang="cs-CZ" dirty="0" smtClean="0"/>
              <a:t> </a:t>
            </a:r>
            <a:r>
              <a:rPr lang="cs-CZ" dirty="0" err="1" smtClean="0"/>
              <a:t>creative</a:t>
            </a:r>
            <a:r>
              <a:rPr lang="cs-CZ" dirty="0" smtClean="0"/>
              <a:t> </a:t>
            </a:r>
            <a:r>
              <a:rPr lang="cs-CZ" dirty="0" err="1" smtClean="0"/>
              <a:t>solutions</a:t>
            </a:r>
            <a:r>
              <a:rPr lang="cs-CZ" dirty="0" smtClean="0"/>
              <a:t> </a:t>
            </a:r>
            <a:r>
              <a:rPr lang="cs-CZ" dirty="0" err="1" smtClean="0"/>
              <a:t>together</a:t>
            </a:r>
            <a:r>
              <a:rPr lang="cs-CZ" dirty="0" smtClean="0"/>
              <a:t> </a:t>
            </a:r>
            <a:r>
              <a:rPr lang="cs-CZ" dirty="0" err="1" smtClean="0"/>
              <a:t>with</a:t>
            </a:r>
            <a:r>
              <a:rPr lang="cs-CZ" dirty="0" smtClean="0"/>
              <a:t> </a:t>
            </a:r>
            <a:r>
              <a:rPr lang="cs-CZ" dirty="0" err="1" smtClean="0"/>
              <a:t>other</a:t>
            </a:r>
            <a:r>
              <a:rPr lang="cs-CZ" dirty="0" smtClean="0"/>
              <a:t> student </a:t>
            </a:r>
            <a:r>
              <a:rPr lang="cs-CZ" dirty="0" err="1" smtClean="0"/>
              <a:t>teachers</a:t>
            </a:r>
            <a:endParaRPr lang="cs-CZ" dirty="0" smtClean="0"/>
          </a:p>
          <a:p>
            <a:r>
              <a:rPr lang="cs-CZ" dirty="0" err="1" smtClean="0"/>
              <a:t>Enable</a:t>
            </a:r>
            <a:r>
              <a:rPr lang="cs-CZ" dirty="0" smtClean="0"/>
              <a:t> </a:t>
            </a:r>
            <a:r>
              <a:rPr lang="cs-CZ" dirty="0" err="1" smtClean="0"/>
              <a:t>you</a:t>
            </a:r>
            <a:r>
              <a:rPr lang="cs-CZ" dirty="0" smtClean="0"/>
              <a:t> to </a:t>
            </a:r>
            <a:r>
              <a:rPr lang="cs-CZ" dirty="0" err="1" smtClean="0"/>
              <a:t>become</a:t>
            </a:r>
            <a:r>
              <a:rPr lang="cs-CZ" dirty="0" smtClean="0"/>
              <a:t> </a:t>
            </a:r>
            <a:r>
              <a:rPr lang="cs-CZ" dirty="0" err="1" smtClean="0"/>
              <a:t>autonomous</a:t>
            </a:r>
            <a:r>
              <a:rPr lang="cs-CZ" dirty="0" smtClean="0"/>
              <a:t> </a:t>
            </a:r>
            <a:r>
              <a:rPr lang="cs-CZ" dirty="0" err="1" smtClean="0"/>
              <a:t>teachers</a:t>
            </a:r>
            <a:r>
              <a:rPr lang="cs-CZ" dirty="0" smtClean="0"/>
              <a:t> </a:t>
            </a:r>
          </a:p>
          <a:p>
            <a:endParaRPr lang="cs-CZ" dirty="0"/>
          </a:p>
        </p:txBody>
      </p:sp>
    </p:spTree>
    <p:extLst>
      <p:ext uri="{BB962C8B-B14F-4D97-AF65-F5344CB8AC3E}">
        <p14:creationId xmlns:p14="http://schemas.microsoft.com/office/powerpoint/2010/main" val="138095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Procedure</a:t>
            </a:r>
            <a:endParaRPr lang="cs-CZ" dirty="0"/>
          </a:p>
        </p:txBody>
      </p:sp>
      <p:sp>
        <p:nvSpPr>
          <p:cNvPr id="3" name="Zástupný symbol pro obsah 2"/>
          <p:cNvSpPr>
            <a:spLocks noGrp="1"/>
          </p:cNvSpPr>
          <p:nvPr>
            <p:ph idx="1"/>
          </p:nvPr>
        </p:nvSpPr>
        <p:spPr/>
        <p:txBody>
          <a:bodyPr/>
          <a:lstStyle/>
          <a:p>
            <a:r>
              <a:rPr lang="cs-CZ" dirty="0" err="1" smtClean="0"/>
              <a:t>Discussions</a:t>
            </a:r>
            <a:r>
              <a:rPr lang="cs-CZ" dirty="0" smtClean="0"/>
              <a:t> in </a:t>
            </a:r>
            <a:r>
              <a:rPr lang="cs-CZ" dirty="0" err="1" smtClean="0"/>
              <a:t>safe</a:t>
            </a:r>
            <a:r>
              <a:rPr lang="cs-CZ" dirty="0" smtClean="0"/>
              <a:t> </a:t>
            </a:r>
            <a:r>
              <a:rPr lang="cs-CZ" dirty="0" err="1" smtClean="0"/>
              <a:t>atmosphere</a:t>
            </a:r>
            <a:endParaRPr lang="cs-CZ" dirty="0" smtClean="0"/>
          </a:p>
          <a:p>
            <a:pPr marL="0" indent="0">
              <a:buNone/>
            </a:pPr>
            <a:endParaRPr lang="cs-CZ" dirty="0" smtClean="0"/>
          </a:p>
          <a:p>
            <a:r>
              <a:rPr lang="cs-CZ" dirty="0" err="1" smtClean="0"/>
              <a:t>Content</a:t>
            </a:r>
            <a:r>
              <a:rPr lang="cs-CZ" dirty="0" smtClean="0"/>
              <a:t> </a:t>
            </a:r>
            <a:r>
              <a:rPr lang="cs-CZ" dirty="0" err="1" smtClean="0"/>
              <a:t>will</a:t>
            </a:r>
            <a:r>
              <a:rPr lang="cs-CZ" dirty="0" smtClean="0"/>
              <a:t> </a:t>
            </a:r>
            <a:r>
              <a:rPr lang="cs-CZ" dirty="0" err="1" smtClean="0"/>
              <a:t>be</a:t>
            </a:r>
            <a:r>
              <a:rPr lang="cs-CZ" dirty="0" smtClean="0"/>
              <a:t> </a:t>
            </a:r>
            <a:r>
              <a:rPr lang="cs-CZ" dirty="0" err="1" smtClean="0"/>
              <a:t>specified</a:t>
            </a:r>
            <a:r>
              <a:rPr lang="cs-CZ" dirty="0" smtClean="0"/>
              <a:t> by </a:t>
            </a:r>
            <a:r>
              <a:rPr lang="cs-CZ" dirty="0" err="1" smtClean="0"/>
              <a:t>students</a:t>
            </a:r>
            <a:endParaRPr lang="cs-CZ" dirty="0" smtClean="0"/>
          </a:p>
          <a:p>
            <a:endParaRPr lang="cs-CZ" dirty="0"/>
          </a:p>
          <a:p>
            <a:r>
              <a:rPr lang="cs-CZ" dirty="0" err="1" smtClean="0"/>
              <a:t>Discussions</a:t>
            </a:r>
            <a:r>
              <a:rPr lang="cs-CZ" dirty="0" smtClean="0"/>
              <a:t> </a:t>
            </a:r>
            <a:r>
              <a:rPr lang="cs-CZ" dirty="0" err="1" smtClean="0"/>
              <a:t>will</a:t>
            </a:r>
            <a:r>
              <a:rPr lang="cs-CZ" dirty="0" smtClean="0"/>
              <a:t> </a:t>
            </a:r>
            <a:r>
              <a:rPr lang="cs-CZ" dirty="0" err="1" smtClean="0"/>
              <a:t>be</a:t>
            </a:r>
            <a:r>
              <a:rPr lang="cs-CZ" dirty="0" smtClean="0"/>
              <a:t> </a:t>
            </a:r>
            <a:r>
              <a:rPr lang="cs-CZ" dirty="0" err="1" smtClean="0"/>
              <a:t>moderated</a:t>
            </a:r>
            <a:r>
              <a:rPr lang="cs-CZ" dirty="0" smtClean="0"/>
              <a:t> by </a:t>
            </a:r>
            <a:r>
              <a:rPr lang="cs-CZ" dirty="0" err="1" smtClean="0"/>
              <a:t>teachers</a:t>
            </a:r>
            <a:endParaRPr lang="cs-CZ" dirty="0" smtClean="0"/>
          </a:p>
          <a:p>
            <a:endParaRPr lang="cs-CZ" dirty="0" smtClean="0"/>
          </a:p>
          <a:p>
            <a:r>
              <a:rPr lang="cs-CZ" dirty="0" err="1" smtClean="0"/>
              <a:t>Between</a:t>
            </a:r>
            <a:r>
              <a:rPr lang="cs-CZ" dirty="0" smtClean="0"/>
              <a:t> </a:t>
            </a:r>
            <a:r>
              <a:rPr lang="cs-CZ" dirty="0" err="1" smtClean="0"/>
              <a:t>seminars</a:t>
            </a:r>
            <a:r>
              <a:rPr lang="cs-CZ" dirty="0" smtClean="0"/>
              <a:t>: </a:t>
            </a:r>
            <a:r>
              <a:rPr lang="cs-CZ" dirty="0" err="1" smtClean="0"/>
              <a:t>reflective</a:t>
            </a:r>
            <a:r>
              <a:rPr lang="cs-CZ" dirty="0" smtClean="0"/>
              <a:t> </a:t>
            </a:r>
            <a:r>
              <a:rPr lang="cs-CZ" dirty="0" err="1" smtClean="0"/>
              <a:t>writing</a:t>
            </a:r>
            <a:r>
              <a:rPr lang="cs-CZ" dirty="0" smtClean="0"/>
              <a:t> </a:t>
            </a:r>
            <a:endParaRPr lang="cs-CZ" dirty="0"/>
          </a:p>
        </p:txBody>
      </p:sp>
    </p:spTree>
    <p:extLst>
      <p:ext uri="{BB962C8B-B14F-4D97-AF65-F5344CB8AC3E}">
        <p14:creationId xmlns:p14="http://schemas.microsoft.com/office/powerpoint/2010/main" val="352873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requirements</a:t>
            </a:r>
            <a:endParaRPr lang="cs-CZ" dirty="0"/>
          </a:p>
        </p:txBody>
      </p:sp>
      <p:sp>
        <p:nvSpPr>
          <p:cNvPr id="3" name="Zástupný symbol pro obsah 2"/>
          <p:cNvSpPr>
            <a:spLocks noGrp="1"/>
          </p:cNvSpPr>
          <p:nvPr>
            <p:ph idx="1"/>
          </p:nvPr>
        </p:nvSpPr>
        <p:spPr/>
        <p:txBody>
          <a:bodyPr/>
          <a:lstStyle/>
          <a:p>
            <a:r>
              <a:rPr lang="cs-CZ" dirty="0" smtClean="0"/>
              <a:t>3 </a:t>
            </a:r>
            <a:r>
              <a:rPr lang="cs-CZ" dirty="0" err="1" smtClean="0"/>
              <a:t>reflective</a:t>
            </a:r>
            <a:r>
              <a:rPr lang="cs-CZ" dirty="0" smtClean="0"/>
              <a:t> </a:t>
            </a:r>
            <a:r>
              <a:rPr lang="cs-CZ" dirty="0" err="1" smtClean="0"/>
              <a:t>diary</a:t>
            </a:r>
            <a:r>
              <a:rPr lang="cs-CZ" dirty="0" smtClean="0"/>
              <a:t> </a:t>
            </a:r>
            <a:r>
              <a:rPr lang="cs-CZ" dirty="0" err="1" smtClean="0"/>
              <a:t>entries</a:t>
            </a:r>
            <a:r>
              <a:rPr lang="cs-CZ" dirty="0" smtClean="0"/>
              <a:t> (</a:t>
            </a:r>
            <a:r>
              <a:rPr lang="cs-CZ" dirty="0" err="1" smtClean="0"/>
              <a:t>uploaded</a:t>
            </a:r>
            <a:r>
              <a:rPr lang="cs-CZ" dirty="0" smtClean="0"/>
              <a:t> to </a:t>
            </a:r>
            <a:r>
              <a:rPr lang="cs-CZ" dirty="0" err="1" smtClean="0"/>
              <a:t>the</a:t>
            </a:r>
            <a:r>
              <a:rPr lang="cs-CZ" dirty="0" smtClean="0"/>
              <a:t> </a:t>
            </a:r>
            <a:r>
              <a:rPr lang="cs-CZ" dirty="0" err="1" smtClean="0"/>
              <a:t>Information</a:t>
            </a:r>
            <a:r>
              <a:rPr lang="cs-CZ" dirty="0" smtClean="0"/>
              <a:t> </a:t>
            </a:r>
            <a:r>
              <a:rPr lang="cs-CZ" dirty="0" err="1" smtClean="0"/>
              <a:t>System</a:t>
            </a:r>
            <a:r>
              <a:rPr lang="cs-CZ" dirty="0" smtClean="0"/>
              <a:t> by </a:t>
            </a:r>
            <a:r>
              <a:rPr lang="cs-CZ" dirty="0" err="1" smtClean="0"/>
              <a:t>Sunday</a:t>
            </a:r>
            <a:r>
              <a:rPr lang="cs-CZ" dirty="0" smtClean="0"/>
              <a:t> </a:t>
            </a:r>
            <a:r>
              <a:rPr lang="cs-CZ" dirty="0" err="1" smtClean="0"/>
              <a:t>evening</a:t>
            </a:r>
            <a:r>
              <a:rPr lang="cs-CZ" dirty="0" smtClean="0"/>
              <a:t> </a:t>
            </a:r>
            <a:r>
              <a:rPr lang="cs-CZ" dirty="0" err="1" smtClean="0"/>
              <a:t>before</a:t>
            </a:r>
            <a:r>
              <a:rPr lang="cs-CZ" dirty="0" smtClean="0"/>
              <a:t> </a:t>
            </a:r>
            <a:r>
              <a:rPr lang="cs-CZ" dirty="0" err="1" smtClean="0"/>
              <a:t>each</a:t>
            </a:r>
            <a:r>
              <a:rPr lang="cs-CZ" dirty="0" smtClean="0"/>
              <a:t> </a:t>
            </a:r>
            <a:r>
              <a:rPr lang="cs-CZ" dirty="0" err="1" smtClean="0"/>
              <a:t>seminar</a:t>
            </a:r>
            <a:r>
              <a:rPr lang="cs-CZ" dirty="0" smtClean="0"/>
              <a:t>)</a:t>
            </a:r>
            <a:endParaRPr lang="cs-CZ" dirty="0"/>
          </a:p>
          <a:p>
            <a:endParaRPr lang="cs-CZ" dirty="0" smtClean="0"/>
          </a:p>
          <a:p>
            <a:r>
              <a:rPr lang="cs-CZ" dirty="0" smtClean="0"/>
              <a:t>I portfolio </a:t>
            </a:r>
            <a:r>
              <a:rPr lang="cs-CZ" dirty="0" err="1" smtClean="0"/>
              <a:t>task</a:t>
            </a:r>
            <a:r>
              <a:rPr lang="cs-CZ" dirty="0"/>
              <a:t> </a:t>
            </a:r>
            <a:r>
              <a:rPr lang="cs-CZ" dirty="0" smtClean="0"/>
              <a:t>(</a:t>
            </a:r>
            <a:r>
              <a:rPr lang="cs-CZ" dirty="0" err="1" smtClean="0"/>
              <a:t>options</a:t>
            </a:r>
            <a:r>
              <a:rPr lang="cs-CZ" dirty="0" smtClean="0"/>
              <a:t> are </a:t>
            </a:r>
            <a:r>
              <a:rPr lang="cs-CZ" dirty="0" err="1" smtClean="0"/>
              <a:t>available</a:t>
            </a:r>
            <a:r>
              <a:rPr lang="cs-CZ" dirty="0" smtClean="0"/>
              <a:t>)</a:t>
            </a:r>
          </a:p>
          <a:p>
            <a:endParaRPr lang="cs-CZ" dirty="0" smtClean="0"/>
          </a:p>
          <a:p>
            <a:r>
              <a:rPr lang="cs-CZ" dirty="0" smtClean="0"/>
              <a:t>More </a:t>
            </a:r>
            <a:r>
              <a:rPr lang="cs-CZ" dirty="0" err="1" smtClean="0"/>
              <a:t>info</a:t>
            </a:r>
            <a:r>
              <a:rPr lang="cs-CZ" dirty="0" smtClean="0"/>
              <a:t>: </a:t>
            </a:r>
            <a:r>
              <a:rPr lang="cs-CZ" dirty="0"/>
              <a:t>http://www.ped.muni.cz/pedagogika/obsah-praxi/#ukoly</a:t>
            </a:r>
            <a:endParaRPr lang="cs-CZ" dirty="0"/>
          </a:p>
        </p:txBody>
      </p:sp>
    </p:spTree>
    <p:extLst>
      <p:ext uri="{BB962C8B-B14F-4D97-AF65-F5344CB8AC3E}">
        <p14:creationId xmlns:p14="http://schemas.microsoft.com/office/powerpoint/2010/main" val="4008724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diaries</a:t>
            </a:r>
            <a:endParaRPr lang="cs-CZ" dirty="0"/>
          </a:p>
        </p:txBody>
      </p:sp>
      <p:sp>
        <p:nvSpPr>
          <p:cNvPr id="3" name="Zástupný symbol pro obsah 2"/>
          <p:cNvSpPr>
            <a:spLocks noGrp="1"/>
          </p:cNvSpPr>
          <p:nvPr>
            <p:ph idx="1"/>
          </p:nvPr>
        </p:nvSpPr>
        <p:spPr/>
        <p:txBody>
          <a:bodyPr/>
          <a:lstStyle/>
          <a:p>
            <a:r>
              <a:rPr lang="cs-CZ" dirty="0" err="1" smtClean="0"/>
              <a:t>You</a:t>
            </a:r>
            <a:r>
              <a:rPr lang="cs-CZ" dirty="0" smtClean="0"/>
              <a:t> </a:t>
            </a:r>
            <a:r>
              <a:rPr lang="cs-CZ" dirty="0" err="1" smtClean="0"/>
              <a:t>can</a:t>
            </a:r>
            <a:r>
              <a:rPr lang="cs-CZ" dirty="0" smtClean="0"/>
              <a:t> </a:t>
            </a:r>
            <a:r>
              <a:rPr lang="cs-CZ" dirty="0" err="1" smtClean="0"/>
              <a:t>write</a:t>
            </a:r>
            <a:r>
              <a:rPr lang="cs-CZ" dirty="0" smtClean="0"/>
              <a:t> in </a:t>
            </a:r>
            <a:r>
              <a:rPr lang="cs-CZ" dirty="0" err="1" smtClean="0"/>
              <a:t>English</a:t>
            </a:r>
            <a:r>
              <a:rPr lang="cs-CZ" dirty="0" smtClean="0"/>
              <a:t> </a:t>
            </a:r>
            <a:r>
              <a:rPr lang="cs-CZ" dirty="0" err="1" smtClean="0"/>
              <a:t>or</a:t>
            </a:r>
            <a:r>
              <a:rPr lang="cs-CZ" dirty="0" smtClean="0"/>
              <a:t> in Czech</a:t>
            </a:r>
          </a:p>
          <a:p>
            <a:r>
              <a:rPr lang="cs-CZ" dirty="0" err="1" smtClean="0"/>
              <a:t>One</a:t>
            </a:r>
            <a:r>
              <a:rPr lang="cs-CZ" dirty="0" smtClean="0"/>
              <a:t> </a:t>
            </a:r>
            <a:r>
              <a:rPr lang="cs-CZ" dirty="0" err="1" smtClean="0"/>
              <a:t>entry</a:t>
            </a:r>
            <a:r>
              <a:rPr lang="cs-CZ" dirty="0" smtClean="0"/>
              <a:t> </a:t>
            </a:r>
            <a:r>
              <a:rPr lang="cs-CZ" dirty="0" err="1" smtClean="0"/>
              <a:t>should</a:t>
            </a:r>
            <a:r>
              <a:rPr lang="cs-CZ" dirty="0" smtClean="0"/>
              <a:t> </a:t>
            </a:r>
            <a:r>
              <a:rPr lang="cs-CZ" dirty="0" err="1" smtClean="0"/>
              <a:t>be</a:t>
            </a:r>
            <a:r>
              <a:rPr lang="cs-CZ" dirty="0" smtClean="0"/>
              <a:t> </a:t>
            </a:r>
            <a:r>
              <a:rPr lang="cs-CZ" dirty="0" err="1" smtClean="0"/>
              <a:t>about</a:t>
            </a:r>
            <a:r>
              <a:rPr lang="cs-CZ" dirty="0" smtClean="0"/>
              <a:t> 1 </a:t>
            </a:r>
            <a:r>
              <a:rPr lang="cs-CZ" dirty="0" err="1" smtClean="0"/>
              <a:t>page</a:t>
            </a:r>
            <a:r>
              <a:rPr lang="cs-CZ" dirty="0" smtClean="0"/>
              <a:t> long</a:t>
            </a:r>
          </a:p>
          <a:p>
            <a:r>
              <a:rPr lang="cs-CZ" dirty="0" err="1" smtClean="0"/>
              <a:t>The</a:t>
            </a:r>
            <a:r>
              <a:rPr lang="cs-CZ" dirty="0" smtClean="0"/>
              <a:t> </a:t>
            </a:r>
            <a:r>
              <a:rPr lang="cs-CZ" dirty="0" err="1" smtClean="0"/>
              <a:t>aim</a:t>
            </a:r>
            <a:r>
              <a:rPr lang="cs-CZ" dirty="0" smtClean="0"/>
              <a:t> </a:t>
            </a:r>
            <a:r>
              <a:rPr lang="cs-CZ" dirty="0" err="1" smtClean="0"/>
              <a:t>is</a:t>
            </a:r>
            <a:r>
              <a:rPr lang="cs-CZ" dirty="0" smtClean="0"/>
              <a:t> not to </a:t>
            </a:r>
            <a:r>
              <a:rPr lang="cs-CZ" dirty="0" err="1" smtClean="0"/>
              <a:t>describe</a:t>
            </a:r>
            <a:r>
              <a:rPr lang="cs-CZ" dirty="0" smtClean="0"/>
              <a:t> </a:t>
            </a:r>
            <a:r>
              <a:rPr lang="cs-CZ" dirty="0" err="1" smtClean="0"/>
              <a:t>events</a:t>
            </a:r>
            <a:r>
              <a:rPr lang="cs-CZ" dirty="0" smtClean="0"/>
              <a:t> but to </a:t>
            </a:r>
            <a:r>
              <a:rPr lang="cs-CZ" dirty="0" err="1" smtClean="0"/>
              <a:t>reflect</a:t>
            </a:r>
            <a:r>
              <a:rPr lang="cs-CZ" dirty="0" smtClean="0"/>
              <a:t> on </a:t>
            </a:r>
            <a:r>
              <a:rPr lang="cs-CZ" dirty="0" err="1" smtClean="0"/>
              <a:t>them</a:t>
            </a:r>
            <a:endParaRPr lang="cs-CZ" dirty="0" smtClean="0"/>
          </a:p>
          <a:p>
            <a:r>
              <a:rPr lang="cs-CZ" dirty="0" err="1" smtClean="0"/>
              <a:t>Select</a:t>
            </a:r>
            <a:r>
              <a:rPr lang="cs-CZ" dirty="0" smtClean="0"/>
              <a:t> </a:t>
            </a:r>
            <a:r>
              <a:rPr lang="cs-CZ" dirty="0" err="1" smtClean="0"/>
              <a:t>what</a:t>
            </a:r>
            <a:r>
              <a:rPr lang="cs-CZ" dirty="0" smtClean="0"/>
              <a:t> </a:t>
            </a:r>
            <a:r>
              <a:rPr lang="cs-CZ" dirty="0" err="1" smtClean="0"/>
              <a:t>was</a:t>
            </a:r>
            <a:r>
              <a:rPr lang="cs-CZ" dirty="0"/>
              <a:t> </a:t>
            </a:r>
            <a:r>
              <a:rPr lang="cs-CZ" dirty="0" err="1" smtClean="0"/>
              <a:t>significant</a:t>
            </a:r>
            <a:r>
              <a:rPr lang="cs-CZ" dirty="0" smtClean="0"/>
              <a:t> </a:t>
            </a:r>
            <a:r>
              <a:rPr lang="cs-CZ" dirty="0" err="1" smtClean="0"/>
              <a:t>for</a:t>
            </a:r>
            <a:r>
              <a:rPr lang="cs-CZ" dirty="0" smtClean="0"/>
              <a:t> </a:t>
            </a:r>
            <a:r>
              <a:rPr lang="cs-CZ" dirty="0" err="1" smtClean="0"/>
              <a:t>you</a:t>
            </a:r>
            <a:r>
              <a:rPr lang="cs-CZ" dirty="0" smtClean="0"/>
              <a:t>, </a:t>
            </a:r>
            <a:r>
              <a:rPr lang="cs-CZ" dirty="0" err="1" smtClean="0"/>
              <a:t>eye-opening</a:t>
            </a:r>
            <a:r>
              <a:rPr lang="cs-CZ" dirty="0" smtClean="0"/>
              <a:t>, </a:t>
            </a:r>
            <a:r>
              <a:rPr lang="cs-CZ" dirty="0" err="1" smtClean="0"/>
              <a:t>appealing</a:t>
            </a:r>
            <a:r>
              <a:rPr lang="cs-CZ" dirty="0" smtClean="0"/>
              <a:t>, </a:t>
            </a:r>
            <a:r>
              <a:rPr lang="cs-CZ" dirty="0" err="1" smtClean="0"/>
              <a:t>intriguing</a:t>
            </a:r>
            <a:r>
              <a:rPr lang="cs-CZ" dirty="0" smtClean="0"/>
              <a:t> </a:t>
            </a:r>
            <a:r>
              <a:rPr lang="cs-CZ" dirty="0" err="1" smtClean="0"/>
              <a:t>etc</a:t>
            </a:r>
            <a:r>
              <a:rPr lang="cs-CZ" dirty="0" smtClean="0"/>
              <a:t>.</a:t>
            </a:r>
          </a:p>
          <a:p>
            <a:r>
              <a:rPr lang="cs-CZ" dirty="0" smtClean="0"/>
              <a:t>Express </a:t>
            </a:r>
            <a:r>
              <a:rPr lang="cs-CZ" dirty="0" err="1" smtClean="0"/>
              <a:t>your</a:t>
            </a:r>
            <a:r>
              <a:rPr lang="cs-CZ" dirty="0" smtClean="0"/>
              <a:t> </a:t>
            </a:r>
            <a:r>
              <a:rPr lang="cs-CZ" dirty="0" err="1" smtClean="0"/>
              <a:t>feelings</a:t>
            </a:r>
            <a:r>
              <a:rPr lang="cs-CZ" dirty="0" smtClean="0"/>
              <a:t>, </a:t>
            </a:r>
            <a:r>
              <a:rPr lang="cs-CZ" dirty="0" err="1" smtClean="0"/>
              <a:t>thoughts</a:t>
            </a:r>
            <a:r>
              <a:rPr lang="cs-CZ" dirty="0" smtClean="0"/>
              <a:t>, </a:t>
            </a:r>
            <a:r>
              <a:rPr lang="cs-CZ" dirty="0" err="1" smtClean="0"/>
              <a:t>opinions</a:t>
            </a:r>
            <a:endParaRPr lang="cs-CZ" dirty="0" smtClean="0"/>
          </a:p>
          <a:p>
            <a:r>
              <a:rPr lang="cs-CZ" dirty="0" err="1" smtClean="0"/>
              <a:t>Think</a:t>
            </a:r>
            <a:r>
              <a:rPr lang="cs-CZ" dirty="0" smtClean="0"/>
              <a:t> </a:t>
            </a:r>
            <a:r>
              <a:rPr lang="cs-CZ" dirty="0" err="1" smtClean="0"/>
              <a:t>about</a:t>
            </a:r>
            <a:r>
              <a:rPr lang="cs-CZ" dirty="0" smtClean="0"/>
              <a:t> </a:t>
            </a:r>
            <a:r>
              <a:rPr lang="cs-CZ" dirty="0" err="1" smtClean="0"/>
              <a:t>what</a:t>
            </a:r>
            <a:r>
              <a:rPr lang="cs-CZ" dirty="0" smtClean="0"/>
              <a:t> </a:t>
            </a:r>
            <a:r>
              <a:rPr lang="cs-CZ" dirty="0" err="1" smtClean="0"/>
              <a:t>the</a:t>
            </a:r>
            <a:r>
              <a:rPr lang="cs-CZ" dirty="0" smtClean="0"/>
              <a:t> </a:t>
            </a:r>
            <a:r>
              <a:rPr lang="cs-CZ" dirty="0" err="1" smtClean="0"/>
              <a:t>events</a:t>
            </a:r>
            <a:r>
              <a:rPr lang="cs-CZ" dirty="0" smtClean="0"/>
              <a:t> </a:t>
            </a:r>
            <a:r>
              <a:rPr lang="cs-CZ" dirty="0" err="1" smtClean="0"/>
              <a:t>mean</a:t>
            </a:r>
            <a:r>
              <a:rPr lang="cs-CZ" dirty="0" smtClean="0"/>
              <a:t> and </a:t>
            </a:r>
            <a:r>
              <a:rPr lang="cs-CZ" dirty="0" err="1" smtClean="0"/>
              <a:t>why</a:t>
            </a:r>
            <a:r>
              <a:rPr lang="cs-CZ" dirty="0" smtClean="0"/>
              <a:t> </a:t>
            </a:r>
            <a:r>
              <a:rPr lang="cs-CZ" dirty="0" err="1" smtClean="0"/>
              <a:t>things</a:t>
            </a:r>
            <a:r>
              <a:rPr lang="cs-CZ" dirty="0" smtClean="0"/>
              <a:t> </a:t>
            </a:r>
            <a:r>
              <a:rPr lang="cs-CZ" dirty="0" err="1" smtClean="0"/>
              <a:t>happened</a:t>
            </a:r>
            <a:r>
              <a:rPr lang="cs-CZ" dirty="0" smtClean="0"/>
              <a:t> </a:t>
            </a:r>
            <a:r>
              <a:rPr lang="cs-CZ" dirty="0" err="1" smtClean="0"/>
              <a:t>the</a:t>
            </a:r>
            <a:r>
              <a:rPr lang="cs-CZ" dirty="0" smtClean="0"/>
              <a:t> </a:t>
            </a:r>
            <a:r>
              <a:rPr lang="cs-CZ" dirty="0" err="1" smtClean="0"/>
              <a:t>way</a:t>
            </a:r>
            <a:r>
              <a:rPr lang="cs-CZ" dirty="0" smtClean="0"/>
              <a:t> </a:t>
            </a:r>
            <a:r>
              <a:rPr lang="cs-CZ" dirty="0" err="1" smtClean="0"/>
              <a:t>they</a:t>
            </a:r>
            <a:r>
              <a:rPr lang="cs-CZ" dirty="0" smtClean="0"/>
              <a:t> </a:t>
            </a:r>
            <a:r>
              <a:rPr lang="cs-CZ" dirty="0" err="1" smtClean="0"/>
              <a:t>happened</a:t>
            </a:r>
            <a:endParaRPr lang="cs-CZ" dirty="0" smtClean="0"/>
          </a:p>
          <a:p>
            <a:r>
              <a:rPr lang="cs-CZ" dirty="0" err="1" smtClean="0"/>
              <a:t>Suggest</a:t>
            </a:r>
            <a:r>
              <a:rPr lang="cs-CZ" dirty="0" smtClean="0"/>
              <a:t> </a:t>
            </a:r>
            <a:r>
              <a:rPr lang="cs-CZ" dirty="0" err="1" smtClean="0"/>
              <a:t>alternative</a:t>
            </a:r>
            <a:r>
              <a:rPr lang="cs-CZ" dirty="0" smtClean="0"/>
              <a:t> </a:t>
            </a:r>
            <a:r>
              <a:rPr lang="cs-CZ" dirty="0" err="1" smtClean="0"/>
              <a:t>solutions</a:t>
            </a:r>
            <a:endParaRPr lang="cs-CZ" dirty="0" smtClean="0"/>
          </a:p>
          <a:p>
            <a:endParaRPr lang="cs-CZ" dirty="0"/>
          </a:p>
        </p:txBody>
      </p:sp>
    </p:spTree>
    <p:extLst>
      <p:ext uri="{BB962C8B-B14F-4D97-AF65-F5344CB8AC3E}">
        <p14:creationId xmlns:p14="http://schemas.microsoft.com/office/powerpoint/2010/main" val="223474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diary</a:t>
            </a:r>
            <a:r>
              <a:rPr lang="cs-CZ" dirty="0" smtClean="0"/>
              <a:t>: </a:t>
            </a:r>
            <a:r>
              <a:rPr lang="cs-CZ" dirty="0" err="1" smtClean="0"/>
              <a:t>example</a:t>
            </a:r>
            <a:r>
              <a:rPr lang="cs-CZ" smtClean="0"/>
              <a:t> 1</a:t>
            </a:r>
            <a:endParaRPr lang="cs-CZ" dirty="0"/>
          </a:p>
        </p:txBody>
      </p:sp>
      <p:sp>
        <p:nvSpPr>
          <p:cNvPr id="3" name="Zástupný symbol pro obsah 2"/>
          <p:cNvSpPr>
            <a:spLocks noGrp="1"/>
          </p:cNvSpPr>
          <p:nvPr>
            <p:ph idx="1"/>
          </p:nvPr>
        </p:nvSpPr>
        <p:spPr/>
        <p:txBody>
          <a:bodyPr/>
          <a:lstStyle/>
          <a:p>
            <a:r>
              <a:rPr lang="cs-CZ" dirty="0"/>
              <a:t>Tato situace mi přišla dost stresující a najednou jako kdybych pochybovala o tom, že jsem připravená. Při opravě testů pro čtvrtou třídu jsem cítila stres, že je to najednou skutečné a že se opravdu musím opřít o své znalosti a nesmím pochybovat. Tento pocit ve mne vyvolal zmatek a vznikl tak zajímavý rozpor mezi prvotním nadšením a přesvědčením na jedné straně a pocity nejistoty a zmatku na straně druhé. Tvoření přípravy na hodiny jsou pro mne zatím spíše stresující záležitostí, i přes to, že jsem se domnívala, že bych to měla zvládnout. Najednou jako kdybych začala pochybovat nad tím, co jsem dříve považovala za samozřejmé.</a:t>
            </a:r>
          </a:p>
        </p:txBody>
      </p:sp>
    </p:spTree>
    <p:extLst>
      <p:ext uri="{BB962C8B-B14F-4D97-AF65-F5344CB8AC3E}">
        <p14:creationId xmlns:p14="http://schemas.microsoft.com/office/powerpoint/2010/main" val="298502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Reflective</a:t>
            </a:r>
            <a:r>
              <a:rPr lang="cs-CZ" dirty="0" smtClean="0"/>
              <a:t> </a:t>
            </a:r>
            <a:r>
              <a:rPr lang="cs-CZ" dirty="0" err="1" smtClean="0"/>
              <a:t>diary</a:t>
            </a:r>
            <a:r>
              <a:rPr lang="cs-CZ" dirty="0" smtClean="0"/>
              <a:t>: </a:t>
            </a:r>
            <a:r>
              <a:rPr lang="cs-CZ" dirty="0" err="1" smtClean="0"/>
              <a:t>example</a:t>
            </a:r>
            <a:r>
              <a:rPr lang="cs-CZ" dirty="0" smtClean="0"/>
              <a:t> 2</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Secondly, the teacher did not include any lead-in activity before any exercise or any other activity. The instruction were just of the type open your book at page 9 and do the exercise number 3. For me, this type of work is too “heavy”. With some lead-in activity or at least presenting the task orally by a teacher, an exercise does not have to give an impression of “oh my god, another exercise” but can give more relaxed impression even without </a:t>
            </a:r>
            <a:r>
              <a:rPr lang="en-US" dirty="0" err="1" smtClean="0"/>
              <a:t>reali</a:t>
            </a:r>
            <a:r>
              <a:rPr lang="cs-CZ" dirty="0" smtClean="0"/>
              <a:t>z</a:t>
            </a:r>
            <a:r>
              <a:rPr lang="en-US" dirty="0" err="1" smtClean="0"/>
              <a:t>ing</a:t>
            </a:r>
            <a:r>
              <a:rPr lang="en-US" dirty="0" smtClean="0"/>
              <a:t> </a:t>
            </a:r>
            <a:r>
              <a:rPr lang="en-US" dirty="0"/>
              <a:t>that we are doing “another exercise” and can be more fun. </a:t>
            </a:r>
            <a:endParaRPr lang="cs-CZ" dirty="0" smtClean="0"/>
          </a:p>
          <a:p>
            <a:r>
              <a:rPr lang="en-US" dirty="0" smtClean="0"/>
              <a:t>Thirdly</a:t>
            </a:r>
            <a:r>
              <a:rPr lang="en-US" dirty="0"/>
              <a:t>, the pupils usually were not given the chance to correct themselves (even though it was obvious they are trying to), the task was given to other pupil. Moreover, the pupils were not corrected even though they said a major mistake, which was relevant to their level, both grammatical and pronunciation. </a:t>
            </a:r>
            <a:endParaRPr lang="cs-CZ" dirty="0"/>
          </a:p>
        </p:txBody>
      </p:sp>
    </p:spTree>
    <p:extLst>
      <p:ext uri="{BB962C8B-B14F-4D97-AF65-F5344CB8AC3E}">
        <p14:creationId xmlns:p14="http://schemas.microsoft.com/office/powerpoint/2010/main" val="428369584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466</Words>
  <Application>Microsoft Office PowerPoint</Application>
  <PresentationFormat>Vlastní</PresentationFormat>
  <Paragraphs>37</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Teaching Practice: Seminar</vt:lpstr>
      <vt:lpstr>Aims</vt:lpstr>
      <vt:lpstr>Procedure</vt:lpstr>
      <vt:lpstr>Credit requirements</vt:lpstr>
      <vt:lpstr>Reflective diaries</vt:lpstr>
      <vt:lpstr>Reflective diary: example 1</vt:lpstr>
      <vt:lpstr>Reflective diary: example 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Practice: Seminar</dc:title>
  <dc:creator>Uživatel systému Windows</dc:creator>
  <cp:lastModifiedBy>Hanušová</cp:lastModifiedBy>
  <cp:revision>22</cp:revision>
  <dcterms:created xsi:type="dcterms:W3CDTF">2017-10-13T18:25:51Z</dcterms:created>
  <dcterms:modified xsi:type="dcterms:W3CDTF">2018-10-08T09:36:18Z</dcterms:modified>
</cp:coreProperties>
</file>