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4"/>
  </p:notesMasterIdLst>
  <p:sldIdLst>
    <p:sldId id="256" r:id="rId2"/>
    <p:sldId id="258" r:id="rId3"/>
    <p:sldId id="259" r:id="rId4"/>
    <p:sldId id="260" r:id="rId5"/>
    <p:sldId id="261" r:id="rId6"/>
    <p:sldId id="271" r:id="rId7"/>
    <p:sldId id="262" r:id="rId8"/>
    <p:sldId id="263" r:id="rId9"/>
    <p:sldId id="264" r:id="rId10"/>
    <p:sldId id="266" r:id="rId11"/>
    <p:sldId id="270" r:id="rId12"/>
    <p:sldId id="272" r:id="rId13"/>
    <p:sldId id="275" r:id="rId14"/>
    <p:sldId id="277" r:id="rId15"/>
    <p:sldId id="281" r:id="rId16"/>
    <p:sldId id="278" r:id="rId17"/>
    <p:sldId id="279" r:id="rId18"/>
    <p:sldId id="282" r:id="rId19"/>
    <p:sldId id="273" r:id="rId20"/>
    <p:sldId id="284" r:id="rId21"/>
    <p:sldId id="283" r:id="rId22"/>
    <p:sldId id="280" r:id="rId23"/>
    <p:sldId id="285" r:id="rId24"/>
    <p:sldId id="286" r:id="rId25"/>
    <p:sldId id="287" r:id="rId26"/>
    <p:sldId id="288" r:id="rId27"/>
    <p:sldId id="289" r:id="rId28"/>
    <p:sldId id="290" r:id="rId29"/>
    <p:sldId id="291" r:id="rId30"/>
    <p:sldId id="292" r:id="rId31"/>
    <p:sldId id="293" r:id="rId32"/>
    <p:sldId id="294" r:id="rId3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1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7227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862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0396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87" name="Google Shape;187;p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31921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4350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3018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87" name="Google Shape;187;p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87661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oborově předmětová – učitel je schopen v rámci své aprobace transformovat poznatky příslušných oborů do vzdělávacích obsahů vyučovacích hodin. Dovede integrovat mezioborové poznatky a vytvářet mezioborové vztahy.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didaktická/psychodidaktická – ovládá strategie vyučování a učení, dovede využívat metodický repertoár, který je schopen přizpůsobit individuálním potřebám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pedagogická – ovládá procesy a podmínky výchovy, je schopen podporovat rozvoj individuálních kvalit žáků, má znalosti o právech dítěte a respektuje je ve své práci.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manažerská – má znalosti o podmínkách a procesech fungování školy, ovládá administrativní úkony spojené s evidencí žáků, má organizační schopnosti pro mimovýukové aktivity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diagnostická, hodnotící – dovede použít prostředky pedagogické diagnostiky, je schopen identifikovat žáky se specifickými poruchami učení.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sociální – ovládá prostředky utváření pozitivního učebního klimatu.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prosociální – ovládá prostředky socializace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komunikativní – ovládá prostředky pedagogické komunikace, dovede uplatnit efektivní způsoby komunikace a spolupráce s rodiči a ostatními sociálními partnery.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intervenční – ovládá intervenční prostředky k zajištění kázně, je schopný rozpoznat sociálně patologické projevy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osobnostní – psychická a fyzická zdatnost a odolnost, dobrý aktuální zdravotní stav, mravní bezúhonnost.</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osobnostně kultivující – má znalosti všeobecného rozhledu, umí vystupovat jako reprezentant své profese, má osobnostní předpoklady pro kooperaci s kolegy, je schopen reflektovat vzdělávací potřeby a zájmy žáků.</a:t>
            </a:r>
            <a:endParaRPr/>
          </a:p>
          <a:p>
            <a:pPr marL="0" marR="0" lvl="0" indent="0" algn="l" rtl="0">
              <a:spcBef>
                <a:spcPts val="0"/>
              </a:spcBef>
              <a:spcAft>
                <a:spcPts val="0"/>
              </a:spcAft>
              <a:buNone/>
            </a:pPr>
            <a:endParaRPr sz="1110" b="0" i="0" u="none" strike="noStrike" cap="none">
              <a:solidFill>
                <a:schemeClr val="dk1"/>
              </a:solidFill>
              <a:latin typeface="Calibri"/>
              <a:ea typeface="Calibri"/>
              <a:cs typeface="Calibri"/>
              <a:sym typeface="Calibri"/>
            </a:endParaRPr>
          </a:p>
        </p:txBody>
      </p:sp>
      <p:sp>
        <p:nvSpPr>
          <p:cNvPr id="221" name="Google Shape;221;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Calibri"/>
                <a:ea typeface="Calibri"/>
                <a:cs typeface="Calibri"/>
                <a:sym typeface="Calibri"/>
              </a:rPr>
              <a:t>19</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6796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oborově předmětová – učitel je schopen v rámci své aprobace transformovat poznatky příslušných oborů do vzdělávacích obsahů vyučovacích hodin. Dovede integrovat mezioborové poznatky a vytvářet mezioborové vztahy.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didaktická/psychodidaktická – ovládá strategie vyučování a učení, dovede využívat metodický repertoár, který je schopen přizpůsobit individuálním potřebám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pedagogická – ovládá procesy a podmínky výchovy, je schopen podporovat rozvoj individuálních kvalit žáků, má znalosti o právech dítěte a respektuje je ve své práci.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manažerská – má znalosti o podmínkách a procesech fungování školy, ovládá administrativní úkony spojené s evidencí žáků, má organizační schopnosti pro mimovýukové aktivity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diagnostická, hodnotící – dovede použít prostředky pedagogické diagnostiky, je schopen identifikovat žáky se specifickými poruchami učení.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sociální – ovládá prostředky utváření pozitivního učebního klimatu.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prosociální – ovládá prostředky socializace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komunikativní – ovládá prostředky pedagogické komunikace, dovede uplatnit efektivní způsoby komunikace a spolupráce s rodiči a ostatními sociálními partnery.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intervenční – ovládá intervenční prostředky k zajištění kázně, je schopný rozpoznat sociálně patologické projevy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osobnostní – psychická a fyzická zdatnost a odolnost, dobrý aktuální zdravotní stav, mravní bezúhonnost.</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osobnostně kultivující – má znalosti všeobecného rozhledu, umí vystupovat jako reprezentant své profese, má osobnostní předpoklady pro kooperaci s kolegy, je schopen reflektovat vzdělávací potřeby a zájmy žáků.</a:t>
            </a:r>
            <a:endParaRPr/>
          </a:p>
          <a:p>
            <a:pPr marL="0" marR="0" lvl="0" indent="0" algn="l" rtl="0">
              <a:spcBef>
                <a:spcPts val="0"/>
              </a:spcBef>
              <a:spcAft>
                <a:spcPts val="0"/>
              </a:spcAft>
              <a:buNone/>
            </a:pPr>
            <a:endParaRPr sz="1110" b="0" i="0" u="none" strike="noStrike" cap="none">
              <a:solidFill>
                <a:schemeClr val="dk1"/>
              </a:solidFill>
              <a:latin typeface="Calibri"/>
              <a:ea typeface="Calibri"/>
              <a:cs typeface="Calibri"/>
              <a:sym typeface="Calibri"/>
            </a:endParaRPr>
          </a:p>
        </p:txBody>
      </p:sp>
      <p:sp>
        <p:nvSpPr>
          <p:cNvPr id="221" name="Google Shape;221;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Calibri"/>
                <a:ea typeface="Calibri"/>
                <a:cs typeface="Calibri"/>
                <a:sym typeface="Calibri"/>
              </a:rPr>
              <a:t>20</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24967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oborově předmětová – učitel je schopen v rámci své aprobace transformovat poznatky příslušných oborů do vzdělávacích obsahů vyučovacích hodin. Dovede integrovat mezioborové poznatky a vytvářet mezioborové vztahy.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didaktická/psychodidaktická – ovládá strategie vyučování a učení, dovede využívat metodický repertoár, který je schopen přizpůsobit individuálním potřebám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pedagogická – ovládá procesy a podmínky výchovy, je schopen podporovat rozvoj individuálních kvalit žáků, má znalosti o právech dítěte a respektuje je ve své práci.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manažerská – má znalosti o podmínkách a procesech fungování školy, ovládá administrativní úkony spojené s evidencí žáků, má organizační schopnosti pro mimovýukové aktivity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diagnostická, hodnotící – dovede použít prostředky pedagogické diagnostiky, je schopen identifikovat žáky se specifickými poruchami učení.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sociální – ovládá prostředky utváření pozitivního učebního klimatu.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prosociální – ovládá prostředky socializace žáků. </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komunikativní – ovládá prostředky pedagogické komunikace, dovede uplatnit efektivní způsoby komunikace a spolupráce s rodiči a ostatními sociálními partnery.</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intervenční – ovládá intervenční prostředky k zajištění kázně, je schopný rozpoznat sociálně patologické projevy žáků.</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osobnostní – psychická a fyzická zdatnost a odolnost, dobrý aktuální zdravotní stav, mravní bezúhonnost.</a:t>
            </a:r>
            <a:endParaRPr/>
          </a:p>
          <a:p>
            <a:pPr marL="0" marR="0" lvl="0" indent="0" algn="l" rtl="0">
              <a:spcBef>
                <a:spcPts val="0"/>
              </a:spcBef>
              <a:spcAft>
                <a:spcPts val="0"/>
              </a:spcAft>
              <a:buNone/>
            </a:pPr>
            <a:r>
              <a:rPr lang="cs-CZ" sz="1110" b="0" i="0" u="none" strike="noStrike" cap="none">
                <a:solidFill>
                  <a:schemeClr val="dk1"/>
                </a:solidFill>
                <a:latin typeface="Calibri"/>
                <a:ea typeface="Calibri"/>
                <a:cs typeface="Calibri"/>
                <a:sym typeface="Calibri"/>
              </a:rPr>
              <a:t>Kompetence osobnostně kultivující – má znalosti všeobecného rozhledu, umí vystupovat jako reprezentant své profese, má osobnostní předpoklady pro kooperaci s kolegy, je schopen reflektovat vzdělávací potřeby a zájmy žáků.</a:t>
            </a:r>
            <a:endParaRPr/>
          </a:p>
          <a:p>
            <a:pPr marL="0" marR="0" lvl="0" indent="0" algn="l" rtl="0">
              <a:spcBef>
                <a:spcPts val="0"/>
              </a:spcBef>
              <a:spcAft>
                <a:spcPts val="0"/>
              </a:spcAft>
              <a:buNone/>
            </a:pPr>
            <a:endParaRPr sz="1110" b="0" i="0" u="none" strike="noStrike" cap="none">
              <a:solidFill>
                <a:schemeClr val="dk1"/>
              </a:solidFill>
              <a:latin typeface="Calibri"/>
              <a:ea typeface="Calibri"/>
              <a:cs typeface="Calibri"/>
              <a:sym typeface="Calibri"/>
            </a:endParaRPr>
          </a:p>
        </p:txBody>
      </p:sp>
      <p:sp>
        <p:nvSpPr>
          <p:cNvPr id="221" name="Google Shape;221;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Calibri"/>
                <a:ea typeface="Calibri"/>
                <a:cs typeface="Calibri"/>
                <a:sym typeface="Calibri"/>
              </a:rPr>
              <a:t>21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05680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r>
              <a:rPr lang="cs-CZ" sz="1200" b="0" i="0" u="none" strike="noStrike" cap="none">
                <a:solidFill>
                  <a:schemeClr val="dk1"/>
                </a:solidFill>
                <a:latin typeface="Calibri"/>
                <a:ea typeface="Calibri"/>
                <a:cs typeface="Calibri"/>
                <a:sym typeface="Calibri"/>
              </a:rPr>
              <a:t>Management = proces plánování, organizování, vedení, kontroly.</a:t>
            </a:r>
            <a:endParaRPr sz="1200" b="0" i="0" u="none" strike="noStrike" cap="none">
              <a:solidFill>
                <a:schemeClr val="dk1"/>
              </a:solidFill>
              <a:latin typeface="Calibri"/>
              <a:ea typeface="Calibri"/>
              <a:cs typeface="Calibri"/>
              <a:sym typeface="Calibri"/>
            </a:endParaRPr>
          </a:p>
        </p:txBody>
      </p:sp>
      <p:sp>
        <p:nvSpPr>
          <p:cNvPr id="179" name="Google Shape;179;p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96732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93" name="Google Shape;193;p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181627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9: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99" name="Google Shape;199;p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99005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0: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05" name="Google Shape;205;p1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10521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11" name="Google Shape;211;p1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07586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23" name="Google Shape;223;p1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201097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29" name="Google Shape;229;p1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528062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42" name="Google Shape;242;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0915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42" name="Google Shape;242;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370484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42" name="Google Shape;242;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54530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42" name="Google Shape;242;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46383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4164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Úvodní snímek" type="title">
  <p:cSld name="TITLE">
    <p:bg>
      <p:bgPr>
        <a:solidFill>
          <a:schemeClr val="lt2"/>
        </a:solidFill>
        <a:effectLst/>
      </p:bgPr>
    </p:bg>
    <p:spTree>
      <p:nvGrpSpPr>
        <p:cNvPr id="1" name="Shape 24"/>
        <p:cNvGrpSpPr/>
        <p:nvPr/>
      </p:nvGrpSpPr>
      <p:grpSpPr>
        <a:xfrm>
          <a:off x="0" y="0"/>
          <a:ext cx="0" cy="0"/>
          <a:chOff x="0" y="0"/>
          <a:chExt cx="0" cy="0"/>
        </a:xfrm>
      </p:grpSpPr>
      <p:sp>
        <p:nvSpPr>
          <p:cNvPr id="25" name="Google Shape;25;p2"/>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6" name="Google Shape;26;p2"/>
          <p:cNvSpPr/>
          <p:nvPr/>
        </p:nvSpPr>
        <p:spPr>
          <a:xfrm>
            <a:off x="8991600" y="3048"/>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7" name="Google Shape;27;p2"/>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8" name="Google Shape;28;p2"/>
          <p:cNvSpPr/>
          <p:nvPr/>
        </p:nvSpPr>
        <p:spPr>
          <a:xfrm>
            <a:off x="0" y="0"/>
            <a:ext cx="9144000" cy="25146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29" name="Google Shape;29;p2"/>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30" name="Google Shape;30;p2"/>
          <p:cNvSpPr txBox="1">
            <a:spLocks noGrp="1"/>
          </p:cNvSpPr>
          <p:nvPr>
            <p:ph type="subTitle" idx="1"/>
          </p:nvPr>
        </p:nvSpPr>
        <p:spPr>
          <a:xfrm>
            <a:off x="1371600" y="2819400"/>
            <a:ext cx="6400800" cy="1752600"/>
          </a:xfrm>
          <a:prstGeom prst="rect">
            <a:avLst/>
          </a:prstGeom>
          <a:noFill/>
          <a:ln>
            <a:noFill/>
          </a:ln>
        </p:spPr>
        <p:txBody>
          <a:bodyPr spcFirstLastPara="1" wrap="square" lIns="91425" tIns="45700" rIns="91425" bIns="45700" anchor="t" anchorCtr="0"/>
          <a:lstStyle>
            <a:lvl1pPr marR="0" lvl="0" algn="ctr" rtl="0">
              <a:spcBef>
                <a:spcPts val="320"/>
              </a:spcBef>
              <a:spcAft>
                <a:spcPts val="0"/>
              </a:spcAft>
              <a:buClr>
                <a:schemeClr val="accent1"/>
              </a:buClr>
              <a:buSzPts val="1360"/>
              <a:buFont typeface="Noto Sans Symbols"/>
              <a:buNone/>
              <a:defRPr sz="1600" b="1" i="0" u="none" strike="noStrike" cap="none">
                <a:solidFill>
                  <a:schemeClr val="dk2"/>
                </a:solidFill>
                <a:latin typeface="Georgia"/>
                <a:ea typeface="Georgia"/>
                <a:cs typeface="Georgia"/>
                <a:sym typeface="Georgia"/>
              </a:defRPr>
            </a:lvl1pPr>
            <a:lvl2pPr marR="0" lvl="1" algn="ctr" rtl="0">
              <a:spcBef>
                <a:spcPts val="440"/>
              </a:spcBef>
              <a:spcAft>
                <a:spcPts val="0"/>
              </a:spcAft>
              <a:buClr>
                <a:schemeClr val="accent2"/>
              </a:buClr>
              <a:buSzPts val="1540"/>
              <a:buFont typeface="Noto Sans Symbols"/>
              <a:buNone/>
              <a:defRPr sz="2200" b="0" i="0" u="none" strike="noStrike" cap="none">
                <a:solidFill>
                  <a:schemeClr val="dk2"/>
                </a:solidFill>
                <a:latin typeface="Georgia"/>
                <a:ea typeface="Georgia"/>
                <a:cs typeface="Georgia"/>
                <a:sym typeface="Georgia"/>
              </a:defRPr>
            </a:lvl2pPr>
            <a:lvl3pPr marR="0" lvl="2" algn="ctr" rtl="0">
              <a:spcBef>
                <a:spcPts val="400"/>
              </a:spcBef>
              <a:spcAft>
                <a:spcPts val="0"/>
              </a:spcAft>
              <a:buClr>
                <a:schemeClr val="accent3"/>
              </a:buClr>
              <a:buSzPts val="1500"/>
              <a:buFont typeface="Noto Sans Symbols"/>
              <a:buNone/>
              <a:defRPr sz="2000" b="0" i="0" u="none" strike="noStrike" cap="none">
                <a:solidFill>
                  <a:schemeClr val="dk1"/>
                </a:solidFill>
                <a:latin typeface="Georgia"/>
                <a:ea typeface="Georgia"/>
                <a:cs typeface="Georgia"/>
                <a:sym typeface="Georgia"/>
              </a:defRPr>
            </a:lvl3pPr>
            <a:lvl4pPr marR="0" lvl="3" algn="ctr" rtl="0">
              <a:spcBef>
                <a:spcPts val="400"/>
              </a:spcBef>
              <a:spcAft>
                <a:spcPts val="0"/>
              </a:spcAft>
              <a:buClr>
                <a:schemeClr val="accent4"/>
              </a:buClr>
              <a:buSzPts val="1400"/>
              <a:buFont typeface="Noto Sans Symbols"/>
              <a:buNone/>
              <a:defRPr sz="2000" b="0" i="0" u="none" strike="noStrike" cap="none">
                <a:solidFill>
                  <a:schemeClr val="dk2"/>
                </a:solidFill>
                <a:latin typeface="Georgia"/>
                <a:ea typeface="Georgia"/>
                <a:cs typeface="Georgia"/>
                <a:sym typeface="Georgia"/>
              </a:defRPr>
            </a:lvl4pPr>
            <a:lvl5pPr marR="0" lvl="4" algn="ctr" rtl="0">
              <a:spcBef>
                <a:spcPts val="360"/>
              </a:spcBef>
              <a:spcAft>
                <a:spcPts val="0"/>
              </a:spcAft>
              <a:buClr>
                <a:schemeClr val="accent5"/>
              </a:buClr>
              <a:buSzPts val="1800"/>
              <a:buFont typeface="Georgia"/>
              <a:buNone/>
              <a:defRPr sz="1800" b="0" i="0" u="none" strike="noStrike" cap="none">
                <a:solidFill>
                  <a:schemeClr val="dk1"/>
                </a:solidFill>
                <a:latin typeface="Georgia"/>
                <a:ea typeface="Georgia"/>
                <a:cs typeface="Georgia"/>
                <a:sym typeface="Georgia"/>
              </a:defRPr>
            </a:lvl5pPr>
            <a:lvl6pPr marR="0" lvl="5" algn="ctr" rtl="0">
              <a:spcBef>
                <a:spcPts val="360"/>
              </a:spcBef>
              <a:spcAft>
                <a:spcPts val="0"/>
              </a:spcAft>
              <a:buClr>
                <a:schemeClr val="accent6"/>
              </a:buClr>
              <a:buSzPts val="1440"/>
              <a:buFont typeface="Noto Sans Symbols"/>
              <a:buNone/>
              <a:defRPr sz="1800" b="0" i="0" u="none" strike="noStrike" cap="none">
                <a:solidFill>
                  <a:schemeClr val="dk1"/>
                </a:solidFill>
                <a:latin typeface="Georgia"/>
                <a:ea typeface="Georgia"/>
                <a:cs typeface="Georgia"/>
                <a:sym typeface="Georgia"/>
              </a:defRPr>
            </a:lvl6pPr>
            <a:lvl7pPr marR="0" lvl="6" algn="ctr" rtl="0">
              <a:spcBef>
                <a:spcPts val="320"/>
              </a:spcBef>
              <a:spcAft>
                <a:spcPts val="0"/>
              </a:spcAft>
              <a:buClr>
                <a:srgbClr val="278EA7"/>
              </a:buClr>
              <a:buSzPts val="1440"/>
              <a:buFont typeface="Georgia"/>
              <a:buNone/>
              <a:defRPr sz="1600" b="0" i="0" u="none" strike="noStrike" cap="none">
                <a:solidFill>
                  <a:schemeClr val="dk1"/>
                </a:solidFill>
                <a:latin typeface="Georgia"/>
                <a:ea typeface="Georgia"/>
                <a:cs typeface="Georgia"/>
                <a:sym typeface="Georgia"/>
              </a:defRPr>
            </a:lvl7pPr>
            <a:lvl8pPr marR="0" lvl="7" algn="ctr" rtl="0">
              <a:spcBef>
                <a:spcPts val="320"/>
              </a:spcBef>
              <a:spcAft>
                <a:spcPts val="0"/>
              </a:spcAft>
              <a:buClr>
                <a:srgbClr val="325689"/>
              </a:buClr>
              <a:buSzPts val="1600"/>
              <a:buFont typeface="Georgia"/>
              <a:buNone/>
              <a:defRPr sz="1600" b="0" i="0" u="none" strike="noStrike" cap="none">
                <a:solidFill>
                  <a:schemeClr val="dk1"/>
                </a:solidFill>
                <a:latin typeface="Georgia"/>
                <a:ea typeface="Georgia"/>
                <a:cs typeface="Georgia"/>
                <a:sym typeface="Georgia"/>
              </a:defRPr>
            </a:lvl8pPr>
            <a:lvl9pPr marR="0" lvl="8" algn="ctr" rtl="0">
              <a:spcBef>
                <a:spcPts val="280"/>
              </a:spcBef>
              <a:spcAft>
                <a:spcPts val="0"/>
              </a:spcAft>
              <a:buClr>
                <a:srgbClr val="BF1B23"/>
              </a:buClr>
              <a:buSzPts val="1260"/>
              <a:buFont typeface="Georgia"/>
              <a:buNone/>
              <a:defRPr sz="1400" b="0" i="0" u="none" strike="noStrike" cap="none">
                <a:solidFill>
                  <a:schemeClr val="dk1"/>
                </a:solidFill>
                <a:latin typeface="Georgia"/>
                <a:ea typeface="Georgia"/>
                <a:cs typeface="Georgia"/>
                <a:sym typeface="Georgia"/>
              </a:defRPr>
            </a:lvl9pPr>
          </a:lstStyle>
          <a:p>
            <a:endParaRPr/>
          </a:p>
        </p:txBody>
      </p:sp>
      <p:sp>
        <p:nvSpPr>
          <p:cNvPr id="31" name="Google Shape;31;p2"/>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32" name="Google Shape;32;p2"/>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cxnSp>
        <p:nvCxnSpPr>
          <p:cNvPr id="33" name="Google Shape;33;p2"/>
          <p:cNvCxnSpPr/>
          <p:nvPr/>
        </p:nvCxnSpPr>
        <p:spPr>
          <a:xfrm>
            <a:off x="155448" y="2420112"/>
            <a:ext cx="8833104" cy="0"/>
          </a:xfrm>
          <a:prstGeom prst="straightConnector1">
            <a:avLst/>
          </a:prstGeom>
          <a:noFill/>
          <a:ln w="11425" cap="flat" cmpd="sng">
            <a:solidFill>
              <a:srgbClr val="CE5717"/>
            </a:solidFill>
            <a:prstDash val="dash"/>
            <a:round/>
            <a:headEnd type="none" w="sm" len="sm"/>
            <a:tailEnd type="none" w="sm" len="sm"/>
          </a:ln>
        </p:spPr>
      </p:cxnSp>
      <p:sp>
        <p:nvSpPr>
          <p:cNvPr id="34" name="Google Shape;34;p2"/>
          <p:cNvSpPr/>
          <p:nvPr/>
        </p:nvSpPr>
        <p:spPr>
          <a:xfrm>
            <a:off x="152400" y="152400"/>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35" name="Google Shape;35;p2"/>
          <p:cNvSpPr/>
          <p:nvPr/>
        </p:nvSpPr>
        <p:spPr>
          <a:xfrm>
            <a:off x="4267200" y="2115312"/>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36" name="Google Shape;36;p2"/>
          <p:cNvSpPr/>
          <p:nvPr/>
        </p:nvSpPr>
        <p:spPr>
          <a:xfrm>
            <a:off x="4361688" y="2209800"/>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37" name="Google Shape;37;p2"/>
          <p:cNvSpPr txBox="1">
            <a:spLocks noGrp="1"/>
          </p:cNvSpPr>
          <p:nvPr>
            <p:ph type="sldNum" idx="12"/>
          </p:nvPr>
        </p:nvSpPr>
        <p:spPr>
          <a:xfrm>
            <a:off x="4343400" y="2199450"/>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38" name="Google Shape;38;p2"/>
          <p:cNvSpPr txBox="1">
            <a:spLocks noGrp="1"/>
          </p:cNvSpPr>
          <p:nvPr>
            <p:ph type="ctrTitle"/>
          </p:nvPr>
        </p:nvSpPr>
        <p:spPr>
          <a:xfrm>
            <a:off x="685800" y="381000"/>
            <a:ext cx="7772400" cy="175260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accent1"/>
              </a:buClr>
              <a:buSzPts val="4200"/>
              <a:buFont typeface="Georgia"/>
              <a:buNone/>
              <a:defRPr sz="4200" b="0" i="0" u="none" strike="noStrike" cap="none">
                <a:solidFill>
                  <a:schemeClr val="accen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dpis a svislý text" type="vertTx">
  <p:cSld name="VERTICAL_TEXT">
    <p:bg>
      <p:bgPr>
        <a:solidFill>
          <a:schemeClr val="lt2"/>
        </a:solidFill>
        <a:effectLst/>
      </p:bgPr>
    </p:bg>
    <p:spTree>
      <p:nvGrpSpPr>
        <p:cNvPr id="1" name="Shape 141"/>
        <p:cNvGrpSpPr/>
        <p:nvPr/>
      </p:nvGrpSpPr>
      <p:grpSpPr>
        <a:xfrm>
          <a:off x="0" y="0"/>
          <a:ext cx="0" cy="0"/>
          <a:chOff x="0" y="0"/>
          <a:chExt cx="0" cy="0"/>
        </a:xfrm>
      </p:grpSpPr>
      <p:sp>
        <p:nvSpPr>
          <p:cNvPr id="142" name="Google Shape;142;p1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3" name="Google Shape;143;p11"/>
          <p:cNvSpPr txBox="1">
            <a:spLocks noGrp="1"/>
          </p:cNvSpPr>
          <p:nvPr>
            <p:ph type="body" idx="1"/>
          </p:nvPr>
        </p:nvSpPr>
        <p:spPr>
          <a:xfrm rot="5400000">
            <a:off x="2269236" y="-443484"/>
            <a:ext cx="4599432" cy="8534400"/>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44" name="Google Shape;144;p11"/>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5" name="Google Shape;145;p11"/>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6" name="Google Shape;146;p11"/>
          <p:cNvSpPr txBox="1">
            <a:spLocks noGrp="1"/>
          </p:cNvSpPr>
          <p:nvPr>
            <p:ph type="sldNum" idx="12"/>
          </p:nvPr>
        </p:nvSpPr>
        <p:spPr>
          <a:xfrm>
            <a:off x="4343400" y="1040174"/>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Svislý nadpis a text" type="vertTitleAndTx">
  <p:cSld name="VERTICAL_TITLE_AND_VERTICAL_TEXT">
    <p:bg>
      <p:bgPr>
        <a:solidFill>
          <a:schemeClr val="lt2"/>
        </a:solidFill>
        <a:effectLst/>
      </p:bgPr>
    </p:bg>
    <p:spTree>
      <p:nvGrpSpPr>
        <p:cNvPr id="1" name="Shape 147"/>
        <p:cNvGrpSpPr/>
        <p:nvPr/>
      </p:nvGrpSpPr>
      <p:grpSpPr>
        <a:xfrm>
          <a:off x="0" y="0"/>
          <a:ext cx="0" cy="0"/>
          <a:chOff x="0" y="0"/>
          <a:chExt cx="0" cy="0"/>
        </a:xfrm>
      </p:grpSpPr>
      <p:sp>
        <p:nvSpPr>
          <p:cNvPr id="148" name="Google Shape;148;p12"/>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49" name="Google Shape;149;p12"/>
          <p:cNvSpPr/>
          <p:nvPr/>
        </p:nvSpPr>
        <p:spPr>
          <a:xfrm>
            <a:off x="7010400" y="0"/>
            <a:ext cx="21336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0" name="Google Shape;150;p12"/>
          <p:cNvSpPr/>
          <p:nvPr/>
        </p:nvSpPr>
        <p:spPr>
          <a:xfrm>
            <a:off x="0" y="0"/>
            <a:ext cx="9144000" cy="155448"/>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1" name="Google Shape;151;p12"/>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2" name="Google Shape;152;p12"/>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3" name="Google Shape;153;p12"/>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cxnSp>
        <p:nvCxnSpPr>
          <p:cNvPr id="154" name="Google Shape;154;p12"/>
          <p:cNvCxnSpPr/>
          <p:nvPr/>
        </p:nvCxnSpPr>
        <p:spPr>
          <a:xfrm rot="5400000">
            <a:off x="4021836" y="3278124"/>
            <a:ext cx="6245352" cy="0"/>
          </a:xfrm>
          <a:prstGeom prst="straightConnector1">
            <a:avLst/>
          </a:prstGeom>
          <a:noFill/>
          <a:ln w="9525" cap="flat" cmpd="sng">
            <a:solidFill>
              <a:srgbClr val="CE5717"/>
            </a:solidFill>
            <a:prstDash val="dash"/>
            <a:round/>
            <a:headEnd type="none" w="sm" len="sm"/>
            <a:tailEnd type="none" w="sm" len="sm"/>
          </a:ln>
        </p:spPr>
      </p:cxnSp>
      <p:sp>
        <p:nvSpPr>
          <p:cNvPr id="155" name="Google Shape;155;p12"/>
          <p:cNvSpPr/>
          <p:nvPr/>
        </p:nvSpPr>
        <p:spPr>
          <a:xfrm>
            <a:off x="6839712" y="2925763"/>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56" name="Google Shape;156;p12"/>
          <p:cNvSpPr/>
          <p:nvPr/>
        </p:nvSpPr>
        <p:spPr>
          <a:xfrm>
            <a:off x="6934200" y="3020251"/>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57" name="Google Shape;157;p12"/>
          <p:cNvSpPr txBox="1">
            <a:spLocks noGrp="1"/>
          </p:cNvSpPr>
          <p:nvPr>
            <p:ph type="sldNum" idx="12"/>
          </p:nvPr>
        </p:nvSpPr>
        <p:spPr>
          <a:xfrm>
            <a:off x="6915912" y="3009901"/>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158" name="Google Shape;158;p12"/>
          <p:cNvSpPr txBox="1">
            <a:spLocks noGrp="1"/>
          </p:cNvSpPr>
          <p:nvPr>
            <p:ph type="body" idx="1"/>
          </p:nvPr>
        </p:nvSpPr>
        <p:spPr>
          <a:xfrm rot="5400000">
            <a:off x="670717" y="-61117"/>
            <a:ext cx="5821366" cy="6553200"/>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59" name="Google Shape;159;p12"/>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60" name="Google Shape;160;p12"/>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61" name="Google Shape;161;p12"/>
          <p:cNvSpPr txBox="1">
            <a:spLocks noGrp="1"/>
          </p:cNvSpPr>
          <p:nvPr>
            <p:ph type="title"/>
          </p:nvPr>
        </p:nvSpPr>
        <p:spPr>
          <a:xfrm rot="5400000">
            <a:off x="5189537" y="2506664"/>
            <a:ext cx="5851525" cy="144780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type="obj">
  <p:cSld name="OBJECT">
    <p:bg>
      <p:bgPr>
        <a:solidFill>
          <a:schemeClr val="lt2"/>
        </a:solidFill>
        <a:effectLst/>
      </p:bgPr>
    </p:bg>
    <p:spTree>
      <p:nvGrpSpPr>
        <p:cNvPr id="1" name="Shape 39"/>
        <p:cNvGrpSpPr/>
        <p:nvPr/>
      </p:nvGrpSpPr>
      <p:grpSpPr>
        <a:xfrm>
          <a:off x="0" y="0"/>
          <a:ext cx="0" cy="0"/>
          <a:chOff x="0" y="0"/>
          <a:chExt cx="0" cy="0"/>
        </a:xfrm>
      </p:grpSpPr>
      <p:sp>
        <p:nvSpPr>
          <p:cNvPr id="40" name="Google Shape;40;p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3"/>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42" name="Google Shape;42;p3"/>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43" name="Google Shape;43;p3"/>
          <p:cNvSpPr txBox="1">
            <a:spLocks noGrp="1"/>
          </p:cNvSpPr>
          <p:nvPr>
            <p:ph type="sldNum" idx="12"/>
          </p:nvPr>
        </p:nvSpPr>
        <p:spPr>
          <a:xfrm>
            <a:off x="4361688" y="1026372"/>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44" name="Google Shape;44;p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Záhlaví části" type="secHead">
  <p:cSld name="SECTION_HEADER">
    <p:bg>
      <p:bgPr>
        <a:solidFill>
          <a:schemeClr val="lt1"/>
        </a:solidFill>
        <a:effectLst/>
      </p:bgPr>
    </p:bg>
    <p:spTree>
      <p:nvGrpSpPr>
        <p:cNvPr id="1" name="Shape 45"/>
        <p:cNvGrpSpPr/>
        <p:nvPr/>
      </p:nvGrpSpPr>
      <p:grpSpPr>
        <a:xfrm>
          <a:off x="0" y="0"/>
          <a:ext cx="0" cy="0"/>
          <a:chOff x="0" y="0"/>
          <a:chExt cx="0" cy="0"/>
        </a:xfrm>
      </p:grpSpPr>
      <p:sp>
        <p:nvSpPr>
          <p:cNvPr id="46" name="Google Shape;46;p4"/>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47" name="Google Shape;47;p4"/>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48" name="Google Shape;48;p4"/>
          <p:cNvSpPr/>
          <p:nvPr/>
        </p:nvSpPr>
        <p:spPr>
          <a:xfrm>
            <a:off x="0" y="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49" name="Google Shape;49;p4"/>
          <p:cNvSpPr/>
          <p:nvPr/>
        </p:nvSpPr>
        <p:spPr>
          <a:xfrm>
            <a:off x="8991600" y="1905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0" name="Google Shape;50;p4"/>
          <p:cNvSpPr/>
          <p:nvPr/>
        </p:nvSpPr>
        <p:spPr>
          <a:xfrm>
            <a:off x="152400" y="2286000"/>
            <a:ext cx="8833104" cy="3048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1" name="Google Shape;51;p4"/>
          <p:cNvSpPr/>
          <p:nvPr/>
        </p:nvSpPr>
        <p:spPr>
          <a:xfrm>
            <a:off x="155448" y="142352"/>
            <a:ext cx="8833104" cy="213969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2" name="Google Shape;52;p4"/>
          <p:cNvSpPr txBox="1">
            <a:spLocks noGrp="1"/>
          </p:cNvSpPr>
          <p:nvPr>
            <p:ph type="body" idx="1"/>
          </p:nvPr>
        </p:nvSpPr>
        <p:spPr>
          <a:xfrm>
            <a:off x="1368426" y="2743200"/>
            <a:ext cx="6480174" cy="1673225"/>
          </a:xfrm>
          <a:prstGeom prst="rect">
            <a:avLst/>
          </a:prstGeom>
          <a:noFill/>
          <a:ln>
            <a:noFill/>
          </a:ln>
        </p:spPr>
        <p:txBody>
          <a:bodyPr spcFirstLastPara="1" wrap="square" lIns="91425" tIns="45700" rIns="91425" bIns="45700" anchor="t" anchorCtr="0"/>
          <a:lstStyle>
            <a:lvl1pPr marL="457200" marR="0" lvl="0" indent="-228600" algn="ctr" rtl="0">
              <a:spcBef>
                <a:spcPts val="320"/>
              </a:spcBef>
              <a:spcAft>
                <a:spcPts val="0"/>
              </a:spcAft>
              <a:buClr>
                <a:schemeClr val="accent1"/>
              </a:buClr>
              <a:buSzPts val="1360"/>
              <a:buFont typeface="Noto Sans Symbols"/>
              <a:buNone/>
              <a:defRPr sz="1600" b="1" i="0" u="none" strike="noStrike" cap="none">
                <a:solidFill>
                  <a:schemeClr val="dk2"/>
                </a:solidFill>
                <a:latin typeface="Georgia"/>
                <a:ea typeface="Georgia"/>
                <a:cs typeface="Georgia"/>
                <a:sym typeface="Georgia"/>
              </a:defRPr>
            </a:lvl1pPr>
            <a:lvl2pPr marL="914400" marR="0" lvl="1" indent="-228600" algn="l" rtl="0">
              <a:spcBef>
                <a:spcPts val="360"/>
              </a:spcBef>
              <a:spcAft>
                <a:spcPts val="0"/>
              </a:spcAft>
              <a:buClr>
                <a:schemeClr val="accent2"/>
              </a:buClr>
              <a:buSzPts val="1260"/>
              <a:buFont typeface="Noto Sans Symbols"/>
              <a:buNone/>
              <a:defRPr sz="1800" b="0" i="0" u="none" strike="noStrike" cap="none">
                <a:solidFill>
                  <a:srgbClr val="888888"/>
                </a:solidFill>
                <a:latin typeface="Georgia"/>
                <a:ea typeface="Georgia"/>
                <a:cs typeface="Georgia"/>
                <a:sym typeface="Georgia"/>
              </a:defRPr>
            </a:lvl2pPr>
            <a:lvl3pPr marL="1371600" marR="0" lvl="2" indent="-228600" algn="l" rtl="0">
              <a:spcBef>
                <a:spcPts val="320"/>
              </a:spcBef>
              <a:spcAft>
                <a:spcPts val="0"/>
              </a:spcAft>
              <a:buClr>
                <a:schemeClr val="accent3"/>
              </a:buClr>
              <a:buSzPts val="1200"/>
              <a:buFont typeface="Noto Sans Symbols"/>
              <a:buNone/>
              <a:defRPr sz="1600" b="0" i="0" u="none" strike="noStrike" cap="none">
                <a:solidFill>
                  <a:srgbClr val="888888"/>
                </a:solidFill>
                <a:latin typeface="Georgia"/>
                <a:ea typeface="Georgia"/>
                <a:cs typeface="Georgia"/>
                <a:sym typeface="Georgia"/>
              </a:defRPr>
            </a:lvl3pPr>
            <a:lvl4pPr marL="1828800" marR="0" lvl="3" indent="-228600" algn="l" rtl="0">
              <a:spcBef>
                <a:spcPts val="280"/>
              </a:spcBef>
              <a:spcAft>
                <a:spcPts val="0"/>
              </a:spcAft>
              <a:buClr>
                <a:schemeClr val="accent4"/>
              </a:buClr>
              <a:buSzPts val="980"/>
              <a:buFont typeface="Noto Sans Symbols"/>
              <a:buNone/>
              <a:defRPr sz="1400" b="0" i="0" u="none" strike="noStrike" cap="none">
                <a:solidFill>
                  <a:srgbClr val="888888"/>
                </a:solidFill>
                <a:latin typeface="Georgia"/>
                <a:ea typeface="Georgia"/>
                <a:cs typeface="Georgia"/>
                <a:sym typeface="Georgia"/>
              </a:defRPr>
            </a:lvl4pPr>
            <a:lvl5pPr marL="2286000" marR="0" lvl="4" indent="-228600" algn="l" rtl="0">
              <a:spcBef>
                <a:spcPts val="280"/>
              </a:spcBef>
              <a:spcAft>
                <a:spcPts val="0"/>
              </a:spcAft>
              <a:buClr>
                <a:schemeClr val="accent5"/>
              </a:buClr>
              <a:buSzPts val="1400"/>
              <a:buFont typeface="Georgia"/>
              <a:buNone/>
              <a:defRPr sz="1400" b="0" i="0" u="none" strike="noStrike" cap="none">
                <a:solidFill>
                  <a:srgbClr val="888888"/>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53" name="Google Shape;53;p4"/>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4" name="Google Shape;54;p4"/>
          <p:cNvSpPr/>
          <p:nvPr/>
        </p:nvSpPr>
        <p:spPr>
          <a:xfrm>
            <a:off x="152400" y="152400"/>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55" name="Google Shape;55;p4"/>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56" name="Google Shape;56;p4"/>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cxnSp>
        <p:nvCxnSpPr>
          <p:cNvPr id="57" name="Google Shape;57;p4"/>
          <p:cNvCxnSpPr/>
          <p:nvPr/>
        </p:nvCxnSpPr>
        <p:spPr>
          <a:xfrm>
            <a:off x="152400" y="2438400"/>
            <a:ext cx="8833104" cy="0"/>
          </a:xfrm>
          <a:prstGeom prst="straightConnector1">
            <a:avLst/>
          </a:prstGeom>
          <a:noFill/>
          <a:ln w="11425" cap="flat" cmpd="sng">
            <a:solidFill>
              <a:srgbClr val="CE5717"/>
            </a:solidFill>
            <a:prstDash val="dash"/>
            <a:round/>
            <a:headEnd type="none" w="sm" len="sm"/>
            <a:tailEnd type="none" w="sm" len="sm"/>
          </a:ln>
        </p:spPr>
      </p:cxnSp>
      <p:sp>
        <p:nvSpPr>
          <p:cNvPr id="58" name="Google Shape;58;p4"/>
          <p:cNvSpPr/>
          <p:nvPr/>
        </p:nvSpPr>
        <p:spPr>
          <a:xfrm>
            <a:off x="4267200" y="2115312"/>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59" name="Google Shape;59;p4"/>
          <p:cNvSpPr/>
          <p:nvPr/>
        </p:nvSpPr>
        <p:spPr>
          <a:xfrm>
            <a:off x="4361688" y="2209800"/>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60" name="Google Shape;60;p4"/>
          <p:cNvSpPr txBox="1">
            <a:spLocks noGrp="1"/>
          </p:cNvSpPr>
          <p:nvPr>
            <p:ph type="sldNum" idx="12"/>
          </p:nvPr>
        </p:nvSpPr>
        <p:spPr>
          <a:xfrm>
            <a:off x="4343400" y="2199450"/>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61" name="Google Shape;61;p4"/>
          <p:cNvSpPr txBox="1">
            <a:spLocks noGrp="1"/>
          </p:cNvSpPr>
          <p:nvPr>
            <p:ph type="title"/>
          </p:nvPr>
        </p:nvSpPr>
        <p:spPr>
          <a:xfrm>
            <a:off x="722313" y="533400"/>
            <a:ext cx="7772400" cy="152400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FFFFFF"/>
              </a:buClr>
              <a:buSzPts val="4200"/>
              <a:buFont typeface="Georgia"/>
              <a:buNone/>
              <a:defRPr sz="4200" b="0" i="0" u="none" strike="noStrike" cap="none">
                <a:solidFill>
                  <a:srgbClr val="FFFFFF"/>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bg>
      <p:bgPr>
        <a:solidFill>
          <a:schemeClr val="lt2"/>
        </a:solidFill>
        <a:effectLst/>
      </p:bgPr>
    </p:bg>
    <p:spTree>
      <p:nvGrpSpPr>
        <p:cNvPr id="1" name="Shape 62"/>
        <p:cNvGrpSpPr/>
        <p:nvPr/>
      </p:nvGrpSpPr>
      <p:grpSpPr>
        <a:xfrm>
          <a:off x="0" y="0"/>
          <a:ext cx="0" cy="0"/>
          <a:chOff x="0" y="0"/>
          <a:chExt cx="0" cy="0"/>
        </a:xfrm>
      </p:grpSpPr>
      <p:sp>
        <p:nvSpPr>
          <p:cNvPr id="63" name="Google Shape;63;p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4" name="Google Shape;64;p5"/>
          <p:cNvSpPr txBox="1">
            <a:spLocks noGrp="1"/>
          </p:cNvSpPr>
          <p:nvPr>
            <p:ph type="dt" idx="10"/>
          </p:nvPr>
        </p:nvSpPr>
        <p:spPr>
          <a:xfrm>
            <a:off x="5791200" y="640994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65" name="Google Shape;65;p5"/>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66" name="Google Shape;66;p5"/>
          <p:cNvSpPr txBox="1">
            <a:spLocks noGrp="1"/>
          </p:cNvSpPr>
          <p:nvPr>
            <p:ph type="sldNum" idx="12"/>
          </p:nvPr>
        </p:nvSpPr>
        <p:spPr>
          <a:xfrm>
            <a:off x="4343400" y="1040174"/>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cxnSp>
        <p:nvCxnSpPr>
          <p:cNvPr id="67" name="Google Shape;67;p5"/>
          <p:cNvCxnSpPr/>
          <p:nvPr/>
        </p:nvCxnSpPr>
        <p:spPr>
          <a:xfrm rot="10800000" flipH="1">
            <a:off x="4563080" y="1575652"/>
            <a:ext cx="8921" cy="4819557"/>
          </a:xfrm>
          <a:prstGeom prst="straightConnector1">
            <a:avLst/>
          </a:prstGeom>
          <a:noFill/>
          <a:ln w="9525" cap="flat" cmpd="sng">
            <a:solidFill>
              <a:schemeClr val="dk2"/>
            </a:solidFill>
            <a:prstDash val="dash"/>
            <a:round/>
            <a:headEnd type="none" w="sm" len="sm"/>
            <a:tailEnd type="none" w="sm" len="sm"/>
          </a:ln>
        </p:spPr>
      </p:cxnSp>
      <p:sp>
        <p:nvSpPr>
          <p:cNvPr id="68" name="Google Shape;68;p5"/>
          <p:cNvSpPr txBox="1">
            <a:spLocks noGrp="1"/>
          </p:cNvSpPr>
          <p:nvPr>
            <p:ph type="body" idx="1"/>
          </p:nvPr>
        </p:nvSpPr>
        <p:spPr>
          <a:xfrm>
            <a:off x="301752" y="1371600"/>
            <a:ext cx="4038600" cy="4681728"/>
          </a:xfrm>
          <a:prstGeom prst="rect">
            <a:avLst/>
          </a:prstGeom>
          <a:noFill/>
          <a:ln>
            <a:noFill/>
          </a:ln>
        </p:spPr>
        <p:txBody>
          <a:bodyPr spcFirstLastPara="1" wrap="square" lIns="91425" tIns="45700" rIns="91425" bIns="45700" anchor="t" anchorCtr="0"/>
          <a:lstStyle>
            <a:lvl1pPr marL="457200" marR="0" lvl="0" indent="-363537" algn="l" rtl="0">
              <a:spcBef>
                <a:spcPts val="500"/>
              </a:spcBef>
              <a:spcAft>
                <a:spcPts val="0"/>
              </a:spcAft>
              <a:buClr>
                <a:schemeClr val="accent1"/>
              </a:buClr>
              <a:buSzPts val="2125"/>
              <a:buFont typeface="Noto Sans Symbols"/>
              <a:buChar char="●"/>
              <a:defRPr sz="25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69" name="Google Shape;69;p5"/>
          <p:cNvSpPr txBox="1">
            <a:spLocks noGrp="1"/>
          </p:cNvSpPr>
          <p:nvPr>
            <p:ph type="body" idx="2"/>
          </p:nvPr>
        </p:nvSpPr>
        <p:spPr>
          <a:xfrm>
            <a:off x="4800600" y="1371600"/>
            <a:ext cx="4038600" cy="4681728"/>
          </a:xfrm>
          <a:prstGeom prst="rect">
            <a:avLst/>
          </a:prstGeom>
          <a:noFill/>
          <a:ln>
            <a:noFill/>
          </a:ln>
        </p:spPr>
        <p:txBody>
          <a:bodyPr spcFirstLastPara="1" wrap="square" lIns="91425" tIns="45700" rIns="91425" bIns="45700" anchor="t" anchorCtr="0"/>
          <a:lstStyle>
            <a:lvl1pPr marL="457200" marR="0" lvl="0" indent="-363537" algn="l" rtl="0">
              <a:spcBef>
                <a:spcPts val="500"/>
              </a:spcBef>
              <a:spcAft>
                <a:spcPts val="0"/>
              </a:spcAft>
              <a:buClr>
                <a:schemeClr val="accent1"/>
              </a:buClr>
              <a:buSzPts val="2125"/>
              <a:buFont typeface="Noto Sans Symbols"/>
              <a:buChar char="●"/>
              <a:defRPr sz="25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Porovnání" type="twoTxTwoObj">
  <p:cSld name="TWO_OBJECTS_WITH_TEXT">
    <p:bg>
      <p:bgPr>
        <a:solidFill>
          <a:schemeClr val="lt2"/>
        </a:solidFill>
        <a:effectLst/>
      </p:bgPr>
    </p:bg>
    <p:spTree>
      <p:nvGrpSpPr>
        <p:cNvPr id="1" name="Shape 70"/>
        <p:cNvGrpSpPr/>
        <p:nvPr/>
      </p:nvGrpSpPr>
      <p:grpSpPr>
        <a:xfrm>
          <a:off x="0" y="0"/>
          <a:ext cx="0" cy="0"/>
          <a:chOff x="0" y="0"/>
          <a:chExt cx="0" cy="0"/>
        </a:xfrm>
      </p:grpSpPr>
      <p:cxnSp>
        <p:nvCxnSpPr>
          <p:cNvPr id="71" name="Google Shape;71;p6"/>
          <p:cNvCxnSpPr/>
          <p:nvPr/>
        </p:nvCxnSpPr>
        <p:spPr>
          <a:xfrm rot="10800000">
            <a:off x="4572000" y="2200275"/>
            <a:ext cx="0" cy="4187952"/>
          </a:xfrm>
          <a:prstGeom prst="straightConnector1">
            <a:avLst/>
          </a:prstGeom>
          <a:noFill/>
          <a:ln w="9525" cap="flat" cmpd="sng">
            <a:solidFill>
              <a:schemeClr val="dk2"/>
            </a:solidFill>
            <a:prstDash val="dash"/>
            <a:round/>
            <a:headEnd type="none" w="sm" len="sm"/>
            <a:tailEnd type="none" w="sm" len="sm"/>
          </a:ln>
        </p:spPr>
      </p:cxnSp>
      <p:sp>
        <p:nvSpPr>
          <p:cNvPr id="72" name="Google Shape;72;p6"/>
          <p:cNvSpPr/>
          <p:nvPr/>
        </p:nvSpPr>
        <p:spPr>
          <a:xfrm>
            <a:off x="0" y="0"/>
            <a:ext cx="9144000" cy="14478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3" name="Google Shape;73;p6"/>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4" name="Google Shape;74;p6"/>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5" name="Google Shape;75;p6"/>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6" name="Google Shape;76;p6"/>
          <p:cNvSpPr/>
          <p:nvPr/>
        </p:nvSpPr>
        <p:spPr>
          <a:xfrm>
            <a:off x="152400" y="1371600"/>
            <a:ext cx="8833104" cy="914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77" name="Google Shape;77;p6"/>
          <p:cNvSpPr/>
          <p:nvPr/>
        </p:nvSpPr>
        <p:spPr>
          <a:xfrm>
            <a:off x="145923" y="6391656"/>
            <a:ext cx="8833104" cy="310896"/>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78" name="Google Shape;78;p6"/>
          <p:cNvSpPr txBox="1">
            <a:spLocks noGrp="1"/>
          </p:cNvSpPr>
          <p:nvPr>
            <p:ph type="body" idx="1"/>
          </p:nvPr>
        </p:nvSpPr>
        <p:spPr>
          <a:xfrm>
            <a:off x="301752" y="1524000"/>
            <a:ext cx="4040188" cy="732974"/>
          </a:xfrm>
          <a:prstGeom prst="rect">
            <a:avLst/>
          </a:prstGeom>
          <a:noFill/>
          <a:ln>
            <a:noFill/>
          </a:ln>
          <a:effectLst>
            <a:outerShdw blurRad="50800" dist="25400" dir="5400000" rotWithShape="0">
              <a:srgbClr val="000000">
                <a:alpha val="34901"/>
              </a:srgbClr>
            </a:outerShdw>
          </a:effectLst>
        </p:spPr>
        <p:txBody>
          <a:bodyPr spcFirstLastPara="1" wrap="square" lIns="91425" tIns="45700" rIns="91425" bIns="45700" anchor="ctr" anchorCtr="0"/>
          <a:lstStyle>
            <a:lvl1pPr marL="457200" marR="0" lvl="0" indent="-228600" algn="l" rtl="0">
              <a:spcBef>
                <a:spcPts val="440"/>
              </a:spcBef>
              <a:spcAft>
                <a:spcPts val="0"/>
              </a:spcAft>
              <a:buClr>
                <a:schemeClr val="accent1"/>
              </a:buClr>
              <a:buSzPts val="1870"/>
              <a:buFont typeface="Noto Sans Symbols"/>
              <a:buNone/>
              <a:defRPr sz="2200" b="1" i="0" u="none" strike="noStrike" cap="none">
                <a:solidFill>
                  <a:srgbClr val="FFFFFF"/>
                </a:solidFill>
                <a:latin typeface="Georgia"/>
                <a:ea typeface="Georgia"/>
                <a:cs typeface="Georgia"/>
                <a:sym typeface="Georgia"/>
              </a:defRPr>
            </a:lvl1pPr>
            <a:lvl2pPr marL="914400" marR="0" lvl="1" indent="-228600" algn="l" rtl="0">
              <a:spcBef>
                <a:spcPts val="400"/>
              </a:spcBef>
              <a:spcAft>
                <a:spcPts val="0"/>
              </a:spcAft>
              <a:buClr>
                <a:schemeClr val="accent2"/>
              </a:buClr>
              <a:buSzPts val="1400"/>
              <a:buFont typeface="Noto Sans Symbols"/>
              <a:buNone/>
              <a:defRPr sz="2000" b="1" i="0" u="none" strike="noStrike" cap="none">
                <a:solidFill>
                  <a:schemeClr val="dk2"/>
                </a:solidFill>
                <a:latin typeface="Georgia"/>
                <a:ea typeface="Georgia"/>
                <a:cs typeface="Georgia"/>
                <a:sym typeface="Georgia"/>
              </a:defRPr>
            </a:lvl2pPr>
            <a:lvl3pPr marL="1371600" marR="0" lvl="2" indent="-228600" algn="l" rtl="0">
              <a:spcBef>
                <a:spcPts val="360"/>
              </a:spcBef>
              <a:spcAft>
                <a:spcPts val="0"/>
              </a:spcAft>
              <a:buClr>
                <a:schemeClr val="accent3"/>
              </a:buClr>
              <a:buSzPts val="1350"/>
              <a:buFont typeface="Noto Sans Symbols"/>
              <a:buNone/>
              <a:defRPr sz="1800" b="1" i="0" u="none" strike="noStrike" cap="none">
                <a:solidFill>
                  <a:schemeClr val="dk1"/>
                </a:solidFill>
                <a:latin typeface="Georgia"/>
                <a:ea typeface="Georgia"/>
                <a:cs typeface="Georgia"/>
                <a:sym typeface="Georgia"/>
              </a:defRPr>
            </a:lvl3pPr>
            <a:lvl4pPr marL="1828800" marR="0" lvl="3" indent="-228600" algn="l" rtl="0">
              <a:spcBef>
                <a:spcPts val="320"/>
              </a:spcBef>
              <a:spcAft>
                <a:spcPts val="0"/>
              </a:spcAft>
              <a:buClr>
                <a:schemeClr val="accent4"/>
              </a:buClr>
              <a:buSzPts val="1120"/>
              <a:buFont typeface="Noto Sans Symbols"/>
              <a:buNone/>
              <a:defRPr sz="1600" b="1" i="0" u="none" strike="noStrike" cap="none">
                <a:solidFill>
                  <a:schemeClr val="dk2"/>
                </a:solidFill>
                <a:latin typeface="Georgia"/>
                <a:ea typeface="Georgia"/>
                <a:cs typeface="Georgia"/>
                <a:sym typeface="Georgia"/>
              </a:defRPr>
            </a:lvl4pPr>
            <a:lvl5pPr marL="2286000" marR="0" lvl="4" indent="-228600" algn="l" rtl="0">
              <a:spcBef>
                <a:spcPts val="320"/>
              </a:spcBef>
              <a:spcAft>
                <a:spcPts val="0"/>
              </a:spcAft>
              <a:buClr>
                <a:schemeClr val="accent5"/>
              </a:buClr>
              <a:buSzPts val="1600"/>
              <a:buFont typeface="Georgia"/>
              <a:buNone/>
              <a:defRPr sz="1600" b="1"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79" name="Google Shape;79;p6"/>
          <p:cNvSpPr txBox="1">
            <a:spLocks noGrp="1"/>
          </p:cNvSpPr>
          <p:nvPr>
            <p:ph type="body" idx="2"/>
          </p:nvPr>
        </p:nvSpPr>
        <p:spPr>
          <a:xfrm>
            <a:off x="4791330" y="1524000"/>
            <a:ext cx="4041775" cy="731520"/>
          </a:xfrm>
          <a:prstGeom prst="rect">
            <a:avLst/>
          </a:prstGeom>
          <a:noFill/>
          <a:ln>
            <a:noFill/>
          </a:ln>
          <a:effectLst>
            <a:outerShdw blurRad="50800" dist="25400" dir="5400000" rotWithShape="0">
              <a:srgbClr val="000000">
                <a:alpha val="34901"/>
              </a:srgbClr>
            </a:outerShdw>
          </a:effectLst>
        </p:spPr>
        <p:txBody>
          <a:bodyPr spcFirstLastPara="1" wrap="square" lIns="91425" tIns="45700" rIns="91425" bIns="45700" anchor="ctr" anchorCtr="0"/>
          <a:lstStyle>
            <a:lvl1pPr marL="457200" marR="0" lvl="0" indent="-228600" algn="l" rtl="0">
              <a:spcBef>
                <a:spcPts val="440"/>
              </a:spcBef>
              <a:spcAft>
                <a:spcPts val="0"/>
              </a:spcAft>
              <a:buClr>
                <a:schemeClr val="accent1"/>
              </a:buClr>
              <a:buSzPts val="1870"/>
              <a:buFont typeface="Noto Sans Symbols"/>
              <a:buNone/>
              <a:defRPr sz="2200" b="1" i="0" u="none" strike="noStrike" cap="none">
                <a:solidFill>
                  <a:schemeClr val="dk1"/>
                </a:solidFill>
                <a:latin typeface="Georgia"/>
                <a:ea typeface="Georgia"/>
                <a:cs typeface="Georgia"/>
                <a:sym typeface="Georgia"/>
              </a:defRPr>
            </a:lvl1pPr>
            <a:lvl2pPr marL="914400" marR="0" lvl="1" indent="-228600" algn="l" rtl="0">
              <a:spcBef>
                <a:spcPts val="400"/>
              </a:spcBef>
              <a:spcAft>
                <a:spcPts val="0"/>
              </a:spcAft>
              <a:buClr>
                <a:schemeClr val="accent2"/>
              </a:buClr>
              <a:buSzPts val="1400"/>
              <a:buFont typeface="Noto Sans Symbols"/>
              <a:buNone/>
              <a:defRPr sz="2000" b="1" i="0" u="none" strike="noStrike" cap="none">
                <a:solidFill>
                  <a:schemeClr val="dk2"/>
                </a:solidFill>
                <a:latin typeface="Georgia"/>
                <a:ea typeface="Georgia"/>
                <a:cs typeface="Georgia"/>
                <a:sym typeface="Georgia"/>
              </a:defRPr>
            </a:lvl2pPr>
            <a:lvl3pPr marL="1371600" marR="0" lvl="2" indent="-228600" algn="l" rtl="0">
              <a:spcBef>
                <a:spcPts val="360"/>
              </a:spcBef>
              <a:spcAft>
                <a:spcPts val="0"/>
              </a:spcAft>
              <a:buClr>
                <a:schemeClr val="accent3"/>
              </a:buClr>
              <a:buSzPts val="1350"/>
              <a:buFont typeface="Noto Sans Symbols"/>
              <a:buNone/>
              <a:defRPr sz="1800" b="1" i="0" u="none" strike="noStrike" cap="none">
                <a:solidFill>
                  <a:schemeClr val="dk1"/>
                </a:solidFill>
                <a:latin typeface="Georgia"/>
                <a:ea typeface="Georgia"/>
                <a:cs typeface="Georgia"/>
                <a:sym typeface="Georgia"/>
              </a:defRPr>
            </a:lvl3pPr>
            <a:lvl4pPr marL="1828800" marR="0" lvl="3" indent="-228600" algn="l" rtl="0">
              <a:spcBef>
                <a:spcPts val="320"/>
              </a:spcBef>
              <a:spcAft>
                <a:spcPts val="0"/>
              </a:spcAft>
              <a:buClr>
                <a:schemeClr val="accent4"/>
              </a:buClr>
              <a:buSzPts val="1120"/>
              <a:buFont typeface="Noto Sans Symbols"/>
              <a:buNone/>
              <a:defRPr sz="1600" b="1" i="0" u="none" strike="noStrike" cap="none">
                <a:solidFill>
                  <a:schemeClr val="dk2"/>
                </a:solidFill>
                <a:latin typeface="Georgia"/>
                <a:ea typeface="Georgia"/>
                <a:cs typeface="Georgia"/>
                <a:sym typeface="Georgia"/>
              </a:defRPr>
            </a:lvl4pPr>
            <a:lvl5pPr marL="2286000" marR="0" lvl="4" indent="-228600" algn="l" rtl="0">
              <a:spcBef>
                <a:spcPts val="320"/>
              </a:spcBef>
              <a:spcAft>
                <a:spcPts val="0"/>
              </a:spcAft>
              <a:buClr>
                <a:schemeClr val="accent5"/>
              </a:buClr>
              <a:buSzPts val="1600"/>
              <a:buFont typeface="Georgia"/>
              <a:buNone/>
              <a:defRPr sz="1600" b="1"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80" name="Google Shape;80;p6"/>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81" name="Google Shape;81;p6"/>
          <p:cNvSpPr txBox="1">
            <a:spLocks noGrp="1"/>
          </p:cNvSpPr>
          <p:nvPr>
            <p:ph type="ftr" idx="11"/>
          </p:nvPr>
        </p:nvSpPr>
        <p:spPr>
          <a:xfrm>
            <a:off x="304800" y="6409944"/>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cxnSp>
        <p:nvCxnSpPr>
          <p:cNvPr id="82" name="Google Shape;82;p6"/>
          <p:cNvCxnSpPr/>
          <p:nvPr/>
        </p:nvCxnSpPr>
        <p:spPr>
          <a:xfrm>
            <a:off x="152400" y="1280160"/>
            <a:ext cx="8833104" cy="0"/>
          </a:xfrm>
          <a:prstGeom prst="straightConnector1">
            <a:avLst/>
          </a:prstGeom>
          <a:noFill/>
          <a:ln w="11425" cap="flat" cmpd="sng">
            <a:solidFill>
              <a:srgbClr val="CE5717"/>
            </a:solidFill>
            <a:prstDash val="dash"/>
            <a:round/>
            <a:headEnd type="none" w="sm" len="sm"/>
            <a:tailEnd type="none" w="sm" len="sm"/>
          </a:ln>
        </p:spPr>
      </p:cxnSp>
      <p:sp>
        <p:nvSpPr>
          <p:cNvPr id="83" name="Google Shape;83;p6"/>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84" name="Google Shape;84;p6"/>
          <p:cNvSpPr txBox="1">
            <a:spLocks noGrp="1"/>
          </p:cNvSpPr>
          <p:nvPr>
            <p:ph type="body" idx="3"/>
          </p:nvPr>
        </p:nvSpPr>
        <p:spPr>
          <a:xfrm>
            <a:off x="301752" y="2471383"/>
            <a:ext cx="4041648" cy="3818404"/>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85" name="Google Shape;85;p6"/>
          <p:cNvSpPr txBox="1">
            <a:spLocks noGrp="1"/>
          </p:cNvSpPr>
          <p:nvPr>
            <p:ph type="body" idx="4"/>
          </p:nvPr>
        </p:nvSpPr>
        <p:spPr>
          <a:xfrm>
            <a:off x="4800600" y="2471383"/>
            <a:ext cx="4038600" cy="3822192"/>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86" name="Google Shape;86;p6"/>
          <p:cNvSpPr/>
          <p:nvPr/>
        </p:nvSpPr>
        <p:spPr>
          <a:xfrm>
            <a:off x="4267200" y="956036"/>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87" name="Google Shape;87;p6"/>
          <p:cNvSpPr/>
          <p:nvPr/>
        </p:nvSpPr>
        <p:spPr>
          <a:xfrm>
            <a:off x="4361688" y="1050524"/>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88" name="Google Shape;88;p6"/>
          <p:cNvSpPr txBox="1">
            <a:spLocks noGrp="1"/>
          </p:cNvSpPr>
          <p:nvPr>
            <p:ph type="sldNum" idx="12"/>
          </p:nvPr>
        </p:nvSpPr>
        <p:spPr>
          <a:xfrm>
            <a:off x="4343400" y="1042416"/>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89" name="Google Shape;89;p6"/>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ouze nadpis" type="titleOnly">
  <p:cSld name="TITLE_ONLY">
    <p:spTree>
      <p:nvGrpSpPr>
        <p:cNvPr id="1" name="Shape 90"/>
        <p:cNvGrpSpPr/>
        <p:nvPr/>
      </p:nvGrpSpPr>
      <p:grpSpPr>
        <a:xfrm>
          <a:off x="0" y="0"/>
          <a:ext cx="0" cy="0"/>
          <a:chOff x="0" y="0"/>
          <a:chExt cx="0" cy="0"/>
        </a:xfrm>
      </p:grpSpPr>
      <p:sp>
        <p:nvSpPr>
          <p:cNvPr id="91" name="Google Shape;91;p7"/>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Google Shape;92;p7"/>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93" name="Google Shape;93;p7"/>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94" name="Google Shape;94;p7"/>
          <p:cNvSpPr txBox="1">
            <a:spLocks noGrp="1"/>
          </p:cNvSpPr>
          <p:nvPr>
            <p:ph type="sldNum" idx="12"/>
          </p:nvPr>
        </p:nvSpPr>
        <p:spPr>
          <a:xfrm>
            <a:off x="4343400" y="1036020"/>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Prázdný" type="blank">
  <p:cSld name="BLANK">
    <p:spTree>
      <p:nvGrpSpPr>
        <p:cNvPr id="1" name="Shape 95"/>
        <p:cNvGrpSpPr/>
        <p:nvPr/>
      </p:nvGrpSpPr>
      <p:grpSpPr>
        <a:xfrm>
          <a:off x="0" y="0"/>
          <a:ext cx="0" cy="0"/>
          <a:chOff x="0" y="0"/>
          <a:chExt cx="0" cy="0"/>
        </a:xfrm>
      </p:grpSpPr>
      <p:sp>
        <p:nvSpPr>
          <p:cNvPr id="96" name="Google Shape;96;p8"/>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97" name="Google Shape;97;p8"/>
          <p:cNvSpPr/>
          <p:nvPr/>
        </p:nvSpPr>
        <p:spPr>
          <a:xfrm>
            <a:off x="0" y="0"/>
            <a:ext cx="9144000" cy="155448"/>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98" name="Google Shape;98;p8"/>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99" name="Google Shape;99;p8"/>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0" name="Google Shape;100;p8"/>
          <p:cNvSpPr/>
          <p:nvPr/>
        </p:nvSpPr>
        <p:spPr>
          <a:xfrm>
            <a:off x="146304" y="6391656"/>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1" name="Google Shape;101;p8"/>
          <p:cNvSpPr/>
          <p:nvPr/>
        </p:nvSpPr>
        <p:spPr>
          <a:xfrm>
            <a:off x="152400" y="158496"/>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2" name="Google Shape;102;p8"/>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03" name="Google Shape;103;p8"/>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04" name="Google Shape;104;p8"/>
          <p:cNvSpPr txBox="1">
            <a:spLocks noGrp="1"/>
          </p:cNvSpPr>
          <p:nvPr>
            <p:ph type="sldNum" idx="12"/>
          </p:nvPr>
        </p:nvSpPr>
        <p:spPr>
          <a:xfrm>
            <a:off x="4267200" y="6324600"/>
            <a:ext cx="609600" cy="441324"/>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FFFFFF"/>
                </a:solidFill>
                <a:latin typeface="Georgia"/>
                <a:ea typeface="Georgia"/>
                <a:cs typeface="Georgia"/>
                <a:sym typeface="Georgia"/>
              </a:defRPr>
            </a:lvl1pPr>
            <a:lvl2pPr marL="0" marR="0" lvl="1" indent="0" algn="ctr" rtl="0">
              <a:spcBef>
                <a:spcPts val="0"/>
              </a:spcBef>
              <a:buNone/>
              <a:defRPr sz="1600">
                <a:solidFill>
                  <a:srgbClr val="FFFFFF"/>
                </a:solidFill>
                <a:latin typeface="Georgia"/>
                <a:ea typeface="Georgia"/>
                <a:cs typeface="Georgia"/>
                <a:sym typeface="Georgia"/>
              </a:defRPr>
            </a:lvl2pPr>
            <a:lvl3pPr marL="0" marR="0" lvl="2" indent="0" algn="ctr" rtl="0">
              <a:spcBef>
                <a:spcPts val="0"/>
              </a:spcBef>
              <a:buNone/>
              <a:defRPr sz="1600">
                <a:solidFill>
                  <a:srgbClr val="FFFFFF"/>
                </a:solidFill>
                <a:latin typeface="Georgia"/>
                <a:ea typeface="Georgia"/>
                <a:cs typeface="Georgia"/>
                <a:sym typeface="Georgia"/>
              </a:defRPr>
            </a:lvl3pPr>
            <a:lvl4pPr marL="0" marR="0" lvl="3" indent="0" algn="ctr" rtl="0">
              <a:spcBef>
                <a:spcPts val="0"/>
              </a:spcBef>
              <a:buNone/>
              <a:defRPr sz="1600">
                <a:solidFill>
                  <a:srgbClr val="FFFFFF"/>
                </a:solidFill>
                <a:latin typeface="Georgia"/>
                <a:ea typeface="Georgia"/>
                <a:cs typeface="Georgia"/>
                <a:sym typeface="Georgia"/>
              </a:defRPr>
            </a:lvl4pPr>
            <a:lvl5pPr marL="0" marR="0" lvl="4" indent="0" algn="ctr" rtl="0">
              <a:spcBef>
                <a:spcPts val="0"/>
              </a:spcBef>
              <a:buNone/>
              <a:defRPr sz="1600">
                <a:solidFill>
                  <a:srgbClr val="FFFFFF"/>
                </a:solidFill>
                <a:latin typeface="Georgia"/>
                <a:ea typeface="Georgia"/>
                <a:cs typeface="Georgia"/>
                <a:sym typeface="Georgia"/>
              </a:defRPr>
            </a:lvl5pPr>
            <a:lvl6pPr marL="0" marR="0" lvl="5" indent="0" algn="ctr" rtl="0">
              <a:spcBef>
                <a:spcPts val="0"/>
              </a:spcBef>
              <a:buNone/>
              <a:defRPr sz="1600">
                <a:solidFill>
                  <a:srgbClr val="FFFFFF"/>
                </a:solidFill>
                <a:latin typeface="Georgia"/>
                <a:ea typeface="Georgia"/>
                <a:cs typeface="Georgia"/>
                <a:sym typeface="Georgia"/>
              </a:defRPr>
            </a:lvl6pPr>
            <a:lvl7pPr marL="0" marR="0" lvl="6" indent="0" algn="ctr" rtl="0">
              <a:spcBef>
                <a:spcPts val="0"/>
              </a:spcBef>
              <a:buNone/>
              <a:defRPr sz="1600">
                <a:solidFill>
                  <a:srgbClr val="FFFFFF"/>
                </a:solidFill>
                <a:latin typeface="Georgia"/>
                <a:ea typeface="Georgia"/>
                <a:cs typeface="Georgia"/>
                <a:sym typeface="Georgia"/>
              </a:defRPr>
            </a:lvl7pPr>
            <a:lvl8pPr marL="0" marR="0" lvl="7" indent="0" algn="ctr" rtl="0">
              <a:spcBef>
                <a:spcPts val="0"/>
              </a:spcBef>
              <a:buNone/>
              <a:defRPr sz="1600">
                <a:solidFill>
                  <a:srgbClr val="FFFFFF"/>
                </a:solidFill>
                <a:latin typeface="Georgia"/>
                <a:ea typeface="Georgia"/>
                <a:cs typeface="Georgia"/>
                <a:sym typeface="Georgia"/>
              </a:defRPr>
            </a:lvl8pPr>
            <a:lvl9pPr marL="0" marR="0" lvl="8" indent="0" algn="ctr" rtl="0">
              <a:spcBef>
                <a:spcPts val="0"/>
              </a:spcBef>
              <a:buNone/>
              <a:defRPr sz="1600">
                <a:solidFill>
                  <a:srgbClr val="FFFFFF"/>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Obsah s titulkem" type="objTx">
  <p:cSld name="OBJECT_WITH_CAPTION_TEXT">
    <p:bg>
      <p:bgPr>
        <a:solidFill>
          <a:schemeClr val="lt1"/>
        </a:solidFill>
        <a:effectLst/>
      </p:bgPr>
    </p:bg>
    <p:spTree>
      <p:nvGrpSpPr>
        <p:cNvPr id="1" name="Shape 105"/>
        <p:cNvGrpSpPr/>
        <p:nvPr/>
      </p:nvGrpSpPr>
      <p:grpSpPr>
        <a:xfrm>
          <a:off x="0" y="0"/>
          <a:ext cx="0" cy="0"/>
          <a:chOff x="0" y="0"/>
          <a:chExt cx="0" cy="0"/>
        </a:xfrm>
      </p:grpSpPr>
      <p:sp>
        <p:nvSpPr>
          <p:cNvPr id="106" name="Google Shape;106;p9"/>
          <p:cNvSpPr/>
          <p:nvPr/>
        </p:nvSpPr>
        <p:spPr>
          <a:xfrm>
            <a:off x="152400" y="152400"/>
            <a:ext cx="8833104" cy="3048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7" name="Google Shape;107;p9"/>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8" name="Google Shape;108;p9"/>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09" name="Google Shape;109;p9"/>
          <p:cNvSpPr/>
          <p:nvPr/>
        </p:nvSpPr>
        <p:spPr>
          <a:xfrm>
            <a:off x="0" y="0"/>
            <a:ext cx="9144000" cy="118872"/>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10" name="Google Shape;110;p9"/>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11" name="Google Shape;111;p9"/>
          <p:cNvSpPr/>
          <p:nvPr/>
        </p:nvSpPr>
        <p:spPr>
          <a:xfrm>
            <a:off x="152400" y="609600"/>
            <a:ext cx="2743200" cy="586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12" name="Google Shape;112;p9"/>
          <p:cNvSpPr txBox="1">
            <a:spLocks noGrp="1"/>
          </p:cNvSpPr>
          <p:nvPr>
            <p:ph type="title"/>
          </p:nvPr>
        </p:nvSpPr>
        <p:spPr>
          <a:xfrm>
            <a:off x="381000" y="914400"/>
            <a:ext cx="2362200" cy="9906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rgbClr val="FFFFFF"/>
              </a:buClr>
              <a:buSzPts val="2200"/>
              <a:buFont typeface="Georgia"/>
              <a:buNone/>
              <a:defRPr sz="2200" b="1" i="0" u="none" strike="noStrike" cap="none">
                <a:solidFill>
                  <a:srgbClr val="FFFFFF"/>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3" name="Google Shape;113;p9"/>
          <p:cNvSpPr txBox="1">
            <a:spLocks noGrp="1"/>
          </p:cNvSpPr>
          <p:nvPr>
            <p:ph type="body" idx="1"/>
          </p:nvPr>
        </p:nvSpPr>
        <p:spPr>
          <a:xfrm>
            <a:off x="381000" y="1981200"/>
            <a:ext cx="2362200" cy="4144963"/>
          </a:xfrm>
          <a:prstGeom prst="rect">
            <a:avLst/>
          </a:prstGeom>
          <a:noFill/>
          <a:ln>
            <a:noFill/>
          </a:ln>
        </p:spPr>
        <p:txBody>
          <a:bodyPr spcFirstLastPara="1" wrap="square" lIns="91425" tIns="45700" rIns="91425" bIns="45700" anchor="t" anchorCtr="0"/>
          <a:lstStyle>
            <a:lvl1pPr marL="457200" marR="0" lvl="0" indent="-228600" algn="l" rtl="0">
              <a:spcBef>
                <a:spcPts val="320"/>
              </a:spcBef>
              <a:spcAft>
                <a:spcPts val="0"/>
              </a:spcAft>
              <a:buClr>
                <a:schemeClr val="accent1"/>
              </a:buClr>
              <a:buSzPts val="1360"/>
              <a:buFont typeface="Noto Sans Symbols"/>
              <a:buNone/>
              <a:defRPr sz="1600" b="0" i="0" u="none" strike="noStrike" cap="none">
                <a:solidFill>
                  <a:srgbClr val="FFFFFF"/>
                </a:solidFill>
                <a:latin typeface="Georgia"/>
                <a:ea typeface="Georgia"/>
                <a:cs typeface="Georgia"/>
                <a:sym typeface="Georgia"/>
              </a:defRPr>
            </a:lvl1pPr>
            <a:lvl2pPr marL="914400" marR="0" lvl="1" indent="-228600" algn="l" rtl="0">
              <a:spcBef>
                <a:spcPts val="1000"/>
              </a:spcBef>
              <a:spcAft>
                <a:spcPts val="0"/>
              </a:spcAft>
              <a:buClr>
                <a:schemeClr val="accent2"/>
              </a:buClr>
              <a:buSzPts val="840"/>
              <a:buFont typeface="Noto Sans Symbols"/>
              <a:buNone/>
              <a:defRPr sz="1200" b="0" i="0" u="none" strike="noStrike" cap="none">
                <a:solidFill>
                  <a:schemeClr val="dk2"/>
                </a:solidFill>
                <a:latin typeface="Georgia"/>
                <a:ea typeface="Georgia"/>
                <a:cs typeface="Georgia"/>
                <a:sym typeface="Georgia"/>
              </a:defRPr>
            </a:lvl2pPr>
            <a:lvl3pPr marL="1371600" marR="0" lvl="2" indent="-228600" algn="l" rtl="0">
              <a:spcBef>
                <a:spcPts val="200"/>
              </a:spcBef>
              <a:spcAft>
                <a:spcPts val="0"/>
              </a:spcAft>
              <a:buClr>
                <a:schemeClr val="accent3"/>
              </a:buClr>
              <a:buSzPts val="750"/>
              <a:buFont typeface="Noto Sans Symbols"/>
              <a:buNone/>
              <a:defRPr sz="1000" b="0" i="0" u="none" strike="noStrike" cap="none">
                <a:solidFill>
                  <a:schemeClr val="dk1"/>
                </a:solidFill>
                <a:latin typeface="Georgia"/>
                <a:ea typeface="Georgia"/>
                <a:cs typeface="Georgia"/>
                <a:sym typeface="Georgia"/>
              </a:defRPr>
            </a:lvl3pPr>
            <a:lvl4pPr marL="1828800" marR="0" lvl="3" indent="-228600" algn="l" rtl="0">
              <a:spcBef>
                <a:spcPts val="180"/>
              </a:spcBef>
              <a:spcAft>
                <a:spcPts val="0"/>
              </a:spcAft>
              <a:buClr>
                <a:schemeClr val="accent4"/>
              </a:buClr>
              <a:buSzPts val="630"/>
              <a:buFont typeface="Noto Sans Symbols"/>
              <a:buNone/>
              <a:defRPr sz="900" b="0" i="0" u="none" strike="noStrike" cap="none">
                <a:solidFill>
                  <a:schemeClr val="dk2"/>
                </a:solidFill>
                <a:latin typeface="Georgia"/>
                <a:ea typeface="Georgia"/>
                <a:cs typeface="Georgia"/>
                <a:sym typeface="Georgia"/>
              </a:defRPr>
            </a:lvl4pPr>
            <a:lvl5pPr marL="2286000" marR="0" lvl="4" indent="-228600" algn="l" rtl="0">
              <a:spcBef>
                <a:spcPts val="180"/>
              </a:spcBef>
              <a:spcAft>
                <a:spcPts val="0"/>
              </a:spcAft>
              <a:buClr>
                <a:schemeClr val="accent5"/>
              </a:buClr>
              <a:buSzPts val="900"/>
              <a:buFont typeface="Georgia"/>
              <a:buNone/>
              <a:defRPr sz="9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14" name="Google Shape;114;p9"/>
          <p:cNvSpPr/>
          <p:nvPr/>
        </p:nvSpPr>
        <p:spPr>
          <a:xfrm>
            <a:off x="152400" y="152400"/>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cxnSp>
        <p:nvCxnSpPr>
          <p:cNvPr id="115" name="Google Shape;115;p9"/>
          <p:cNvCxnSpPr/>
          <p:nvPr/>
        </p:nvCxnSpPr>
        <p:spPr>
          <a:xfrm>
            <a:off x="152400" y="533400"/>
            <a:ext cx="8833104" cy="0"/>
          </a:xfrm>
          <a:prstGeom prst="straightConnector1">
            <a:avLst/>
          </a:prstGeom>
          <a:noFill/>
          <a:ln w="11425" cap="flat" cmpd="sng">
            <a:solidFill>
              <a:srgbClr val="CE5717"/>
            </a:solidFill>
            <a:prstDash val="dash"/>
            <a:round/>
            <a:headEnd type="none" w="sm" len="sm"/>
            <a:tailEnd type="none" w="sm" len="sm"/>
          </a:ln>
        </p:spPr>
      </p:cxnSp>
      <p:sp>
        <p:nvSpPr>
          <p:cNvPr id="116" name="Google Shape;116;p9"/>
          <p:cNvSpPr txBox="1">
            <a:spLocks noGrp="1"/>
          </p:cNvSpPr>
          <p:nvPr>
            <p:ph type="body" idx="2"/>
          </p:nvPr>
        </p:nvSpPr>
        <p:spPr>
          <a:xfrm>
            <a:off x="3124200" y="685800"/>
            <a:ext cx="5638800" cy="5410200"/>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17" name="Google Shape;117;p9"/>
          <p:cNvSpPr/>
          <p:nvPr/>
        </p:nvSpPr>
        <p:spPr>
          <a:xfrm>
            <a:off x="1295400" y="228600"/>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18" name="Google Shape;118;p9"/>
          <p:cNvSpPr/>
          <p:nvPr/>
        </p:nvSpPr>
        <p:spPr>
          <a:xfrm>
            <a:off x="1389888" y="323088"/>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19" name="Google Shape;119;p9"/>
          <p:cNvSpPr txBox="1">
            <a:spLocks noGrp="1"/>
          </p:cNvSpPr>
          <p:nvPr>
            <p:ph type="sldNum" idx="12"/>
          </p:nvPr>
        </p:nvSpPr>
        <p:spPr>
          <a:xfrm>
            <a:off x="1371600" y="312738"/>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120" name="Google Shape;120;p9"/>
          <p:cNvSpPr/>
          <p:nvPr/>
        </p:nvSpPr>
        <p:spPr>
          <a:xfrm>
            <a:off x="149352" y="6388385"/>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1" name="Google Shape;121;p9"/>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22" name="Google Shape;122;p9"/>
          <p:cNvSpPr txBox="1">
            <a:spLocks noGrp="1"/>
          </p:cNvSpPr>
          <p:nvPr>
            <p:ph type="ftr" idx="11"/>
          </p:nvPr>
        </p:nvSpPr>
        <p:spPr>
          <a:xfrm>
            <a:off x="301752" y="6410848"/>
            <a:ext cx="338328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Obrázek s titulkem" type="picTx">
  <p:cSld name="PICTURE_WITH_CAPTION_TEXT">
    <p:spTree>
      <p:nvGrpSpPr>
        <p:cNvPr id="1" name="Shape 123"/>
        <p:cNvGrpSpPr/>
        <p:nvPr/>
      </p:nvGrpSpPr>
      <p:grpSpPr>
        <a:xfrm>
          <a:off x="0" y="0"/>
          <a:ext cx="0" cy="0"/>
          <a:chOff x="0" y="0"/>
          <a:chExt cx="0" cy="0"/>
        </a:xfrm>
      </p:grpSpPr>
      <p:cxnSp>
        <p:nvCxnSpPr>
          <p:cNvPr id="124" name="Google Shape;124;p10"/>
          <p:cNvCxnSpPr/>
          <p:nvPr/>
        </p:nvCxnSpPr>
        <p:spPr>
          <a:xfrm>
            <a:off x="152400" y="533400"/>
            <a:ext cx="8833104" cy="0"/>
          </a:xfrm>
          <a:prstGeom prst="straightConnector1">
            <a:avLst/>
          </a:prstGeom>
          <a:noFill/>
          <a:ln w="11425" cap="flat" cmpd="sng">
            <a:solidFill>
              <a:srgbClr val="CE5717"/>
            </a:solidFill>
            <a:prstDash val="dash"/>
            <a:round/>
            <a:headEnd type="none" w="sm" len="sm"/>
            <a:tailEnd type="none" w="sm" len="sm"/>
          </a:ln>
        </p:spPr>
      </p:cxnSp>
      <p:sp>
        <p:nvSpPr>
          <p:cNvPr id="125" name="Google Shape;125;p10"/>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6" name="Google Shape;126;p10"/>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7" name="Google Shape;127;p10"/>
          <p:cNvSpPr/>
          <p:nvPr/>
        </p:nvSpPr>
        <p:spPr>
          <a:xfrm>
            <a:off x="0" y="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8" name="Google Shape;128;p10"/>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9" name="Google Shape;129;p10"/>
          <p:cNvSpPr/>
          <p:nvPr/>
        </p:nvSpPr>
        <p:spPr>
          <a:xfrm>
            <a:off x="152400" y="152400"/>
            <a:ext cx="8833104" cy="301752"/>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0" name="Google Shape;130;p10"/>
          <p:cNvSpPr/>
          <p:nvPr/>
        </p:nvSpPr>
        <p:spPr>
          <a:xfrm>
            <a:off x="152400" y="609600"/>
            <a:ext cx="2743200" cy="586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31" name="Google Shape;131;p10"/>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2" name="Google Shape;132;p10"/>
          <p:cNvSpPr/>
          <p:nvPr/>
        </p:nvSpPr>
        <p:spPr>
          <a:xfrm>
            <a:off x="1295400" y="228600"/>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33" name="Google Shape;133;p10"/>
          <p:cNvSpPr/>
          <p:nvPr/>
        </p:nvSpPr>
        <p:spPr>
          <a:xfrm>
            <a:off x="1389888" y="323088"/>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134" name="Google Shape;134;p10"/>
          <p:cNvSpPr txBox="1">
            <a:spLocks noGrp="1"/>
          </p:cNvSpPr>
          <p:nvPr>
            <p:ph type="sldNum" idx="12"/>
          </p:nvPr>
        </p:nvSpPr>
        <p:spPr>
          <a:xfrm>
            <a:off x="1371600" y="312738"/>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a:solidFill>
                  <a:srgbClr val="CE5717"/>
                </a:solidFill>
                <a:latin typeface="Georgia"/>
                <a:ea typeface="Georgia"/>
                <a:cs typeface="Georgia"/>
                <a:sym typeface="Georgia"/>
              </a:defRPr>
            </a:lvl1pPr>
            <a:lvl2pPr marL="0" marR="0" lvl="1" indent="0" algn="ctr" rtl="0">
              <a:spcBef>
                <a:spcPts val="0"/>
              </a:spcBef>
              <a:buNone/>
              <a:defRPr sz="1600">
                <a:solidFill>
                  <a:srgbClr val="CE5717"/>
                </a:solidFill>
                <a:latin typeface="Georgia"/>
                <a:ea typeface="Georgia"/>
                <a:cs typeface="Georgia"/>
                <a:sym typeface="Georgia"/>
              </a:defRPr>
            </a:lvl2pPr>
            <a:lvl3pPr marL="0" marR="0" lvl="2" indent="0" algn="ctr" rtl="0">
              <a:spcBef>
                <a:spcPts val="0"/>
              </a:spcBef>
              <a:buNone/>
              <a:defRPr sz="1600">
                <a:solidFill>
                  <a:srgbClr val="CE5717"/>
                </a:solidFill>
                <a:latin typeface="Georgia"/>
                <a:ea typeface="Georgia"/>
                <a:cs typeface="Georgia"/>
                <a:sym typeface="Georgia"/>
              </a:defRPr>
            </a:lvl3pPr>
            <a:lvl4pPr marL="0" marR="0" lvl="3" indent="0" algn="ctr" rtl="0">
              <a:spcBef>
                <a:spcPts val="0"/>
              </a:spcBef>
              <a:buNone/>
              <a:defRPr sz="1600">
                <a:solidFill>
                  <a:srgbClr val="CE5717"/>
                </a:solidFill>
                <a:latin typeface="Georgia"/>
                <a:ea typeface="Georgia"/>
                <a:cs typeface="Georgia"/>
                <a:sym typeface="Georgia"/>
              </a:defRPr>
            </a:lvl4pPr>
            <a:lvl5pPr marL="0" marR="0" lvl="4" indent="0" algn="ctr" rtl="0">
              <a:spcBef>
                <a:spcPts val="0"/>
              </a:spcBef>
              <a:buNone/>
              <a:defRPr sz="1600">
                <a:solidFill>
                  <a:srgbClr val="CE5717"/>
                </a:solidFill>
                <a:latin typeface="Georgia"/>
                <a:ea typeface="Georgia"/>
                <a:cs typeface="Georgia"/>
                <a:sym typeface="Georgia"/>
              </a:defRPr>
            </a:lvl5pPr>
            <a:lvl6pPr marL="0" marR="0" lvl="5" indent="0" algn="ctr" rtl="0">
              <a:spcBef>
                <a:spcPts val="0"/>
              </a:spcBef>
              <a:buNone/>
              <a:defRPr sz="1600">
                <a:solidFill>
                  <a:srgbClr val="CE5717"/>
                </a:solidFill>
                <a:latin typeface="Georgia"/>
                <a:ea typeface="Georgia"/>
                <a:cs typeface="Georgia"/>
                <a:sym typeface="Georgia"/>
              </a:defRPr>
            </a:lvl6pPr>
            <a:lvl7pPr marL="0" marR="0" lvl="6" indent="0" algn="ctr" rtl="0">
              <a:spcBef>
                <a:spcPts val="0"/>
              </a:spcBef>
              <a:buNone/>
              <a:defRPr sz="1600">
                <a:solidFill>
                  <a:srgbClr val="CE5717"/>
                </a:solidFill>
                <a:latin typeface="Georgia"/>
                <a:ea typeface="Georgia"/>
                <a:cs typeface="Georgia"/>
                <a:sym typeface="Georgia"/>
              </a:defRPr>
            </a:lvl7pPr>
            <a:lvl8pPr marL="0" marR="0" lvl="7" indent="0" algn="ctr" rtl="0">
              <a:spcBef>
                <a:spcPts val="0"/>
              </a:spcBef>
              <a:buNone/>
              <a:defRPr sz="1600">
                <a:solidFill>
                  <a:srgbClr val="CE5717"/>
                </a:solidFill>
                <a:latin typeface="Georgia"/>
                <a:ea typeface="Georgia"/>
                <a:cs typeface="Georgia"/>
                <a:sym typeface="Georgia"/>
              </a:defRPr>
            </a:lvl8pPr>
            <a:lvl9pPr marL="0" marR="0" lvl="8" indent="0" algn="ctr" rtl="0">
              <a:spcBef>
                <a:spcPts val="0"/>
              </a:spcBef>
              <a:buNone/>
              <a:defRPr sz="1600">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135" name="Google Shape;135;p10"/>
          <p:cNvSpPr txBox="1">
            <a:spLocks noGrp="1"/>
          </p:cNvSpPr>
          <p:nvPr>
            <p:ph type="title"/>
          </p:nvPr>
        </p:nvSpPr>
        <p:spPr>
          <a:xfrm>
            <a:off x="3000375" y="5029200"/>
            <a:ext cx="5867400" cy="1219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dk2"/>
              </a:buClr>
              <a:buSzPts val="2400"/>
              <a:buFont typeface="Georgia"/>
              <a:buNone/>
              <a:defRPr sz="2400" b="1" i="0" u="none" strike="noStrike" cap="none">
                <a:solidFill>
                  <a:schemeClr val="dk2"/>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6" name="Google Shape;136;p10"/>
          <p:cNvSpPr>
            <a:spLocks noGrp="1"/>
          </p:cNvSpPr>
          <p:nvPr>
            <p:ph type="pic" idx="2"/>
          </p:nvPr>
        </p:nvSpPr>
        <p:spPr>
          <a:xfrm>
            <a:off x="3000375" y="609600"/>
            <a:ext cx="5867400" cy="42672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accent1"/>
              </a:buClr>
              <a:buSzPts val="2720"/>
              <a:buFont typeface="Noto Sans Symbols"/>
              <a:buNone/>
              <a:defRPr sz="3200" b="0" i="0" u="none" strike="noStrike" cap="none">
                <a:solidFill>
                  <a:schemeClr val="dk1"/>
                </a:solidFill>
                <a:latin typeface="Georgia"/>
                <a:ea typeface="Georgia"/>
                <a:cs typeface="Georgia"/>
                <a:sym typeface="Georgia"/>
              </a:defRPr>
            </a:lvl1pPr>
            <a:lvl2pPr marR="0" lvl="1"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R="0" lvl="2"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R="0" lvl="3"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R="0" lvl="4"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R="0" lvl="5"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R="0" lvl="6"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R="0" lvl="7"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R="0" lvl="8"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37" name="Google Shape;137;p10"/>
          <p:cNvSpPr txBox="1">
            <a:spLocks noGrp="1"/>
          </p:cNvSpPr>
          <p:nvPr>
            <p:ph type="body" idx="1"/>
          </p:nvPr>
        </p:nvSpPr>
        <p:spPr>
          <a:xfrm>
            <a:off x="381000" y="990600"/>
            <a:ext cx="2438400" cy="5257800"/>
          </a:xfrm>
          <a:prstGeom prst="rect">
            <a:avLst/>
          </a:prstGeom>
          <a:noFill/>
          <a:ln>
            <a:noFill/>
          </a:ln>
        </p:spPr>
        <p:txBody>
          <a:bodyPr spcFirstLastPara="1" wrap="square" lIns="91425" tIns="45700" rIns="91425" bIns="45700" anchor="t" anchorCtr="0"/>
          <a:lstStyle>
            <a:lvl1pPr marL="457200" marR="0" lvl="0" indent="-228600" algn="l" rtl="0">
              <a:spcBef>
                <a:spcPts val="320"/>
              </a:spcBef>
              <a:spcAft>
                <a:spcPts val="0"/>
              </a:spcAft>
              <a:buClr>
                <a:schemeClr val="accent1"/>
              </a:buClr>
              <a:buSzPts val="1360"/>
              <a:buFont typeface="Noto Sans Symbols"/>
              <a:buNone/>
              <a:defRPr sz="1600" b="0" i="0" u="none" strike="noStrike" cap="none">
                <a:solidFill>
                  <a:srgbClr val="FFFFFF"/>
                </a:solidFill>
                <a:latin typeface="Georgia"/>
                <a:ea typeface="Georgia"/>
                <a:cs typeface="Georgia"/>
                <a:sym typeface="Georgia"/>
              </a:defRPr>
            </a:lvl1pPr>
            <a:lvl2pPr marL="914400" marR="0" lvl="1" indent="-281940" algn="l" rtl="0">
              <a:spcBef>
                <a:spcPts val="1000"/>
              </a:spcBef>
              <a:spcAft>
                <a:spcPts val="0"/>
              </a:spcAft>
              <a:buClr>
                <a:schemeClr val="accent2"/>
              </a:buClr>
              <a:buSzPts val="840"/>
              <a:buFont typeface="Noto Sans Symbols"/>
              <a:buChar char="○"/>
              <a:defRPr sz="1200" b="0" i="0" u="none" strike="noStrike" cap="none">
                <a:solidFill>
                  <a:schemeClr val="dk2"/>
                </a:solidFill>
                <a:latin typeface="Georgia"/>
                <a:ea typeface="Georgia"/>
                <a:cs typeface="Georgia"/>
                <a:sym typeface="Georgia"/>
              </a:defRPr>
            </a:lvl2pPr>
            <a:lvl3pPr marL="1371600" marR="0" lvl="2" indent="-276225" algn="l" rtl="0">
              <a:spcBef>
                <a:spcPts val="200"/>
              </a:spcBef>
              <a:spcAft>
                <a:spcPts val="0"/>
              </a:spcAft>
              <a:buClr>
                <a:schemeClr val="accent3"/>
              </a:buClr>
              <a:buSzPts val="750"/>
              <a:buFont typeface="Noto Sans Symbols"/>
              <a:buChar char="•"/>
              <a:defRPr sz="1000" b="0" i="0" u="none" strike="noStrike" cap="none">
                <a:solidFill>
                  <a:schemeClr val="dk1"/>
                </a:solidFill>
                <a:latin typeface="Georgia"/>
                <a:ea typeface="Georgia"/>
                <a:cs typeface="Georgia"/>
                <a:sym typeface="Georgia"/>
              </a:defRPr>
            </a:lvl3pPr>
            <a:lvl4pPr marL="1828800" marR="0" lvl="3" indent="-268605" algn="l" rtl="0">
              <a:spcBef>
                <a:spcPts val="180"/>
              </a:spcBef>
              <a:spcAft>
                <a:spcPts val="0"/>
              </a:spcAft>
              <a:buClr>
                <a:schemeClr val="accent4"/>
              </a:buClr>
              <a:buSzPts val="630"/>
              <a:buFont typeface="Noto Sans Symbols"/>
              <a:buChar char="•"/>
              <a:defRPr sz="900" b="0" i="0" u="none" strike="noStrike" cap="none">
                <a:solidFill>
                  <a:schemeClr val="dk2"/>
                </a:solidFill>
                <a:latin typeface="Georgia"/>
                <a:ea typeface="Georgia"/>
                <a:cs typeface="Georgia"/>
                <a:sym typeface="Georgia"/>
              </a:defRPr>
            </a:lvl4pPr>
            <a:lvl5pPr marL="2286000" marR="0" lvl="4" indent="-285750" algn="l" rtl="0">
              <a:spcBef>
                <a:spcPts val="180"/>
              </a:spcBef>
              <a:spcAft>
                <a:spcPts val="0"/>
              </a:spcAft>
              <a:buClr>
                <a:schemeClr val="accent5"/>
              </a:buClr>
              <a:buSzPts val="900"/>
              <a:buFont typeface="Georgia"/>
              <a:buChar char="•"/>
              <a:defRPr sz="9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
        <p:nvSpPr>
          <p:cNvPr id="138" name="Google Shape;138;p10"/>
          <p:cNvSpPr/>
          <p:nvPr/>
        </p:nvSpPr>
        <p:spPr>
          <a:xfrm>
            <a:off x="149352" y="6388385"/>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9" name="Google Shape;139;p10"/>
          <p:cNvSpPr txBox="1">
            <a:spLocks noGrp="1"/>
          </p:cNvSpPr>
          <p:nvPr>
            <p:ph type="dt" idx="10"/>
          </p:nvPr>
        </p:nvSpPr>
        <p:spPr>
          <a:xfrm>
            <a:off x="5788152"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0" name="Google Shape;140;p10"/>
          <p:cNvSpPr txBox="1">
            <a:spLocks noGrp="1"/>
          </p:cNvSpPr>
          <p:nvPr>
            <p:ph type="ftr" idx="11"/>
          </p:nvPr>
        </p:nvSpPr>
        <p:spPr>
          <a:xfrm>
            <a:off x="301752" y="6410848"/>
            <a:ext cx="3584448"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6705600"/>
            <a:ext cx="9144000" cy="1524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1" name="Google Shape;11;p1"/>
          <p:cNvSpPr/>
          <p:nvPr/>
        </p:nvSpPr>
        <p:spPr>
          <a:xfrm>
            <a:off x="0" y="0"/>
            <a:ext cx="9144000" cy="1393371"/>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2" name="Google Shape;12;p1"/>
          <p:cNvSpPr/>
          <p:nvPr/>
        </p:nvSpPr>
        <p:spPr>
          <a:xfrm>
            <a:off x="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3" name="Google Shape;13;p1"/>
          <p:cNvSpPr/>
          <p:nvPr/>
        </p:nvSpPr>
        <p:spPr>
          <a:xfrm>
            <a:off x="8991600" y="0"/>
            <a:ext cx="15240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4" name="Google Shape;14;p1"/>
          <p:cNvSpPr/>
          <p:nvPr/>
        </p:nvSpPr>
        <p:spPr>
          <a:xfrm>
            <a:off x="149352" y="6388385"/>
            <a:ext cx="8833104" cy="30956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sp>
        <p:nvSpPr>
          <p:cNvPr id="15" name="Google Shape;15;p1"/>
          <p:cNvSpPr txBox="1">
            <a:spLocks noGrp="1"/>
          </p:cNvSpPr>
          <p:nvPr>
            <p:ph type="dt" idx="10"/>
          </p:nvPr>
        </p:nvSpPr>
        <p:spPr>
          <a:xfrm>
            <a:off x="5791200" y="6404984"/>
            <a:ext cx="3044952" cy="36576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4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6" name="Google Shape;16;p1"/>
          <p:cNvSpPr txBox="1">
            <a:spLocks noGrp="1"/>
          </p:cNvSpPr>
          <p:nvPr>
            <p:ph type="ftr" idx="11"/>
          </p:nvPr>
        </p:nvSpPr>
        <p:spPr>
          <a:xfrm>
            <a:off x="304800" y="6410848"/>
            <a:ext cx="3581400" cy="36576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a:solidFill>
                  <a:srgbClr val="FFFFFF"/>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7" name="Google Shape;17;p1"/>
          <p:cNvSpPr/>
          <p:nvPr/>
        </p:nvSpPr>
        <p:spPr>
          <a:xfrm>
            <a:off x="152400" y="155448"/>
            <a:ext cx="8833104" cy="6547104"/>
          </a:xfrm>
          <a:prstGeom prst="rect">
            <a:avLst/>
          </a:prstGeom>
          <a:noFill/>
          <a:ln w="9525" cap="flat" cmpd="sng">
            <a:solidFill>
              <a:srgbClr val="CE57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Georgia"/>
              <a:ea typeface="Georgia"/>
              <a:cs typeface="Georgia"/>
              <a:sym typeface="Georgia"/>
            </a:endParaRPr>
          </a:p>
        </p:txBody>
      </p:sp>
      <p:cxnSp>
        <p:nvCxnSpPr>
          <p:cNvPr id="18" name="Google Shape;18;p1"/>
          <p:cNvCxnSpPr/>
          <p:nvPr/>
        </p:nvCxnSpPr>
        <p:spPr>
          <a:xfrm>
            <a:off x="152400" y="1276743"/>
            <a:ext cx="8833104" cy="0"/>
          </a:xfrm>
          <a:prstGeom prst="straightConnector1">
            <a:avLst/>
          </a:prstGeom>
          <a:noFill/>
          <a:ln w="9525" cap="flat" cmpd="sng">
            <a:solidFill>
              <a:srgbClr val="CE5717"/>
            </a:solidFill>
            <a:prstDash val="dash"/>
            <a:round/>
            <a:headEnd type="none" w="sm" len="sm"/>
            <a:tailEnd type="none" w="sm" len="sm"/>
          </a:ln>
        </p:spPr>
      </p:cxnSp>
      <p:sp>
        <p:nvSpPr>
          <p:cNvPr id="19" name="Google Shape;19;p1"/>
          <p:cNvSpPr/>
          <p:nvPr/>
        </p:nvSpPr>
        <p:spPr>
          <a:xfrm>
            <a:off x="4267200" y="956036"/>
            <a:ext cx="609600" cy="609600"/>
          </a:xfrm>
          <a:prstGeom prst="ellipse">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20" name="Google Shape;20;p1"/>
          <p:cNvSpPr/>
          <p:nvPr/>
        </p:nvSpPr>
        <p:spPr>
          <a:xfrm>
            <a:off x="4361688" y="1050524"/>
            <a:ext cx="420624" cy="420624"/>
          </a:xfrm>
          <a:prstGeom prst="ellipse">
            <a:avLst/>
          </a:prstGeom>
          <a:solidFill>
            <a:srgbClr val="FFFFFF"/>
          </a:solidFill>
          <a:ln w="50800" cap="rnd" cmpd="dbl">
            <a:solidFill>
              <a:srgbClr val="CE57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21" name="Google Shape;21;p1"/>
          <p:cNvSpPr txBox="1">
            <a:spLocks noGrp="1"/>
          </p:cNvSpPr>
          <p:nvPr>
            <p:ph type="sldNum" idx="12"/>
          </p:nvPr>
        </p:nvSpPr>
        <p:spPr>
          <a:xfrm>
            <a:off x="4343400" y="1040174"/>
            <a:ext cx="457200" cy="441325"/>
          </a:xfrm>
          <a:prstGeom prst="rect">
            <a:avLst/>
          </a:prstGeom>
          <a:noFill/>
          <a:ln>
            <a:noFill/>
          </a:ln>
        </p:spPr>
        <p:txBody>
          <a:bodyPr spcFirstLastPara="1" wrap="square" lIns="45700" tIns="45700" rIns="45700" bIns="45700" anchor="ctr" anchorCtr="0">
            <a:noAutofit/>
          </a:bodyPr>
          <a:lstStyle>
            <a:lvl1pPr marL="0" marR="0" lvl="0" indent="0" algn="ctr" rtl="0">
              <a:spcBef>
                <a:spcPts val="0"/>
              </a:spcBef>
              <a:buNone/>
              <a:defRPr sz="1600" b="0" u="none">
                <a:solidFill>
                  <a:srgbClr val="CE5717"/>
                </a:solidFill>
                <a:latin typeface="Georgia"/>
                <a:ea typeface="Georgia"/>
                <a:cs typeface="Georgia"/>
                <a:sym typeface="Georgia"/>
              </a:defRPr>
            </a:lvl1pPr>
            <a:lvl2pPr marL="0" marR="0" lvl="1" indent="0" algn="ctr" rtl="0">
              <a:spcBef>
                <a:spcPts val="0"/>
              </a:spcBef>
              <a:buNone/>
              <a:defRPr sz="1600" b="0" u="none">
                <a:solidFill>
                  <a:srgbClr val="CE5717"/>
                </a:solidFill>
                <a:latin typeface="Georgia"/>
                <a:ea typeface="Georgia"/>
                <a:cs typeface="Georgia"/>
                <a:sym typeface="Georgia"/>
              </a:defRPr>
            </a:lvl2pPr>
            <a:lvl3pPr marL="0" marR="0" lvl="2" indent="0" algn="ctr" rtl="0">
              <a:spcBef>
                <a:spcPts val="0"/>
              </a:spcBef>
              <a:buNone/>
              <a:defRPr sz="1600" b="0" u="none">
                <a:solidFill>
                  <a:srgbClr val="CE5717"/>
                </a:solidFill>
                <a:latin typeface="Georgia"/>
                <a:ea typeface="Georgia"/>
                <a:cs typeface="Georgia"/>
                <a:sym typeface="Georgia"/>
              </a:defRPr>
            </a:lvl3pPr>
            <a:lvl4pPr marL="0" marR="0" lvl="3" indent="0" algn="ctr" rtl="0">
              <a:spcBef>
                <a:spcPts val="0"/>
              </a:spcBef>
              <a:buNone/>
              <a:defRPr sz="1600" b="0" u="none">
                <a:solidFill>
                  <a:srgbClr val="CE5717"/>
                </a:solidFill>
                <a:latin typeface="Georgia"/>
                <a:ea typeface="Georgia"/>
                <a:cs typeface="Georgia"/>
                <a:sym typeface="Georgia"/>
              </a:defRPr>
            </a:lvl4pPr>
            <a:lvl5pPr marL="0" marR="0" lvl="4" indent="0" algn="ctr" rtl="0">
              <a:spcBef>
                <a:spcPts val="0"/>
              </a:spcBef>
              <a:buNone/>
              <a:defRPr sz="1600" b="0" u="none">
                <a:solidFill>
                  <a:srgbClr val="CE5717"/>
                </a:solidFill>
                <a:latin typeface="Georgia"/>
                <a:ea typeface="Georgia"/>
                <a:cs typeface="Georgia"/>
                <a:sym typeface="Georgia"/>
              </a:defRPr>
            </a:lvl5pPr>
            <a:lvl6pPr marL="0" marR="0" lvl="5" indent="0" algn="ctr" rtl="0">
              <a:spcBef>
                <a:spcPts val="0"/>
              </a:spcBef>
              <a:buNone/>
              <a:defRPr sz="1600" b="0" u="none">
                <a:solidFill>
                  <a:srgbClr val="CE5717"/>
                </a:solidFill>
                <a:latin typeface="Georgia"/>
                <a:ea typeface="Georgia"/>
                <a:cs typeface="Georgia"/>
                <a:sym typeface="Georgia"/>
              </a:defRPr>
            </a:lvl6pPr>
            <a:lvl7pPr marL="0" marR="0" lvl="6" indent="0" algn="ctr" rtl="0">
              <a:spcBef>
                <a:spcPts val="0"/>
              </a:spcBef>
              <a:buNone/>
              <a:defRPr sz="1600" b="0" u="none">
                <a:solidFill>
                  <a:srgbClr val="CE5717"/>
                </a:solidFill>
                <a:latin typeface="Georgia"/>
                <a:ea typeface="Georgia"/>
                <a:cs typeface="Georgia"/>
                <a:sym typeface="Georgia"/>
              </a:defRPr>
            </a:lvl7pPr>
            <a:lvl8pPr marL="0" marR="0" lvl="7" indent="0" algn="ctr" rtl="0">
              <a:spcBef>
                <a:spcPts val="0"/>
              </a:spcBef>
              <a:buNone/>
              <a:defRPr sz="1600" b="0" u="none">
                <a:solidFill>
                  <a:srgbClr val="CE5717"/>
                </a:solidFill>
                <a:latin typeface="Georgia"/>
                <a:ea typeface="Georgia"/>
                <a:cs typeface="Georgia"/>
                <a:sym typeface="Georgia"/>
              </a:defRPr>
            </a:lvl8pPr>
            <a:lvl9pPr marL="0" marR="0" lvl="8" indent="0" algn="ctr" rtl="0">
              <a:spcBef>
                <a:spcPts val="0"/>
              </a:spcBef>
              <a:buNone/>
              <a:defRPr sz="1600" b="0" u="none">
                <a:solidFill>
                  <a:srgbClr val="CE5717"/>
                </a:solidFill>
                <a:latin typeface="Georgia"/>
                <a:ea typeface="Georgia"/>
                <a:cs typeface="Georgia"/>
                <a:sym typeface="Georgia"/>
              </a:defRPr>
            </a:lvl9pPr>
          </a:lstStyle>
          <a:p>
            <a:pPr marL="0" lvl="0" indent="0" algn="ctr" rtl="0">
              <a:spcBef>
                <a:spcPts val="0"/>
              </a:spcBef>
              <a:spcAft>
                <a:spcPts val="0"/>
              </a:spcAft>
              <a:buNone/>
            </a:pPr>
            <a:fld id="{00000000-1234-1234-1234-123412341234}" type="slidenum">
              <a:rPr lang="cs-CZ"/>
              <a:t>‹#›</a:t>
            </a:fld>
            <a:endParaRPr/>
          </a:p>
        </p:txBody>
      </p:sp>
      <p:sp>
        <p:nvSpPr>
          <p:cNvPr id="22" name="Google Shape;22;p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CE5717"/>
              </a:buClr>
              <a:buSzPts val="3300"/>
              <a:buFont typeface="Georgia"/>
              <a:buNone/>
              <a:defRPr sz="3300" b="0" i="0" u="none" strike="noStrike" cap="none">
                <a:solidFill>
                  <a:srgbClr val="CE5717"/>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Google Shape;23;p1"/>
          <p:cNvSpPr txBox="1">
            <a:spLocks noGrp="1"/>
          </p:cNvSpPr>
          <p:nvPr>
            <p:ph type="body" idx="1"/>
          </p:nvPr>
        </p:nvSpPr>
        <p:spPr>
          <a:xfrm>
            <a:off x="301752" y="1524000"/>
            <a:ext cx="8534400" cy="4599432"/>
          </a:xfrm>
          <a:prstGeom prst="rect">
            <a:avLst/>
          </a:prstGeom>
          <a:noFill/>
          <a:ln>
            <a:noFill/>
          </a:ln>
        </p:spPr>
        <p:txBody>
          <a:bodyPr spcFirstLastPara="1" wrap="square" lIns="91425" tIns="45700" rIns="91425" bIns="45700" anchor="t" anchorCtr="0"/>
          <a:lstStyle>
            <a:lvl1pPr marL="457200" marR="0" lvl="0" indent="-374332" algn="l" rtl="0">
              <a:spcBef>
                <a:spcPts val="540"/>
              </a:spcBef>
              <a:spcAft>
                <a:spcPts val="0"/>
              </a:spcAft>
              <a:buClr>
                <a:schemeClr val="accent1"/>
              </a:buClr>
              <a:buSzPts val="2295"/>
              <a:buFont typeface="Noto Sans Symbols"/>
              <a:buChar char="●"/>
              <a:defRPr sz="2700" b="0" i="0" u="none" strike="noStrike" cap="none">
                <a:solidFill>
                  <a:schemeClr val="dk1"/>
                </a:solidFill>
                <a:latin typeface="Georgia"/>
                <a:ea typeface="Georgia"/>
                <a:cs typeface="Georgia"/>
                <a:sym typeface="Georgia"/>
              </a:defRPr>
            </a:lvl1pPr>
            <a:lvl2pPr marL="914400" marR="0" lvl="1" indent="-326390" algn="l" rtl="0">
              <a:spcBef>
                <a:spcPts val="440"/>
              </a:spcBef>
              <a:spcAft>
                <a:spcPts val="0"/>
              </a:spcAft>
              <a:buClr>
                <a:schemeClr val="accent2"/>
              </a:buClr>
              <a:buSzPts val="1540"/>
              <a:buFont typeface="Noto Sans Symbols"/>
              <a:buChar char="○"/>
              <a:defRPr sz="2200" b="0" i="0" u="none" strike="noStrike" cap="none">
                <a:solidFill>
                  <a:schemeClr val="dk2"/>
                </a:solidFill>
                <a:latin typeface="Georgia"/>
                <a:ea typeface="Georgia"/>
                <a:cs typeface="Georgia"/>
                <a:sym typeface="Georgia"/>
              </a:defRPr>
            </a:lvl2pPr>
            <a:lvl3pPr marL="1371600" marR="0" lvl="2" indent="-323850" algn="l" rtl="0">
              <a:spcBef>
                <a:spcPts val="400"/>
              </a:spcBef>
              <a:spcAft>
                <a:spcPts val="0"/>
              </a:spcAft>
              <a:buClr>
                <a:schemeClr val="accent3"/>
              </a:buClr>
              <a:buSzPts val="1500"/>
              <a:buFont typeface="Noto Sans Symbols"/>
              <a:buChar char="•"/>
              <a:defRPr sz="2000" b="0" i="0" u="none" strike="noStrike" cap="none">
                <a:solidFill>
                  <a:schemeClr val="dk1"/>
                </a:solidFill>
                <a:latin typeface="Georgia"/>
                <a:ea typeface="Georgia"/>
                <a:cs typeface="Georgia"/>
                <a:sym typeface="Georgia"/>
              </a:defRPr>
            </a:lvl3pPr>
            <a:lvl4pPr marL="1828800" marR="0" lvl="3" indent="-317500" algn="l" rtl="0">
              <a:spcBef>
                <a:spcPts val="400"/>
              </a:spcBef>
              <a:spcAft>
                <a:spcPts val="0"/>
              </a:spcAft>
              <a:buClr>
                <a:schemeClr val="accent4"/>
              </a:buClr>
              <a:buSzPts val="140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20039" algn="l" rtl="0">
              <a:spcBef>
                <a:spcPts val="320"/>
              </a:spcBef>
              <a:spcAft>
                <a:spcPts val="0"/>
              </a:spcAft>
              <a:buClr>
                <a:srgbClr val="278EA7"/>
              </a:buClr>
              <a:buSzPts val="1440"/>
              <a:buFont typeface="Georgia"/>
              <a:buChar char="•"/>
              <a:defRPr sz="1600" b="0" i="0" u="none" strike="noStrike" cap="none">
                <a:solidFill>
                  <a:schemeClr val="dk1"/>
                </a:solidFill>
                <a:latin typeface="Georgia"/>
                <a:ea typeface="Georgia"/>
                <a:cs typeface="Georgia"/>
                <a:sym typeface="Georgia"/>
              </a:defRPr>
            </a:lvl7pPr>
            <a:lvl8pPr marL="3657600" marR="0" lvl="7" indent="-330200" algn="l" rtl="0">
              <a:spcBef>
                <a:spcPts val="320"/>
              </a:spcBef>
              <a:spcAft>
                <a:spcPts val="0"/>
              </a:spcAft>
              <a:buClr>
                <a:srgbClr val="325689"/>
              </a:buClr>
              <a:buSzPts val="1600"/>
              <a:buFont typeface="Georgia"/>
              <a:buChar char="•"/>
              <a:defRPr sz="1600" b="0" i="0" u="none" strike="noStrike" cap="none">
                <a:solidFill>
                  <a:schemeClr val="dk1"/>
                </a:solidFill>
                <a:latin typeface="Georgia"/>
                <a:ea typeface="Georgia"/>
                <a:cs typeface="Georgia"/>
                <a:sym typeface="Georgia"/>
              </a:defRPr>
            </a:lvl8pPr>
            <a:lvl9pPr marL="4114800" marR="0" lvl="8" indent="-308609" algn="l" rtl="0">
              <a:spcBef>
                <a:spcPts val="280"/>
              </a:spcBef>
              <a:spcAft>
                <a:spcPts val="0"/>
              </a:spcAft>
              <a:buClr>
                <a:srgbClr val="BF1B23"/>
              </a:buClr>
              <a:buSzPts val="1260"/>
              <a:buFont typeface="Georgia"/>
              <a:buChar char="•"/>
              <a:defRPr sz="1400" b="0" i="0" u="none" strike="noStrike" cap="none">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smt.cz/uploads/VKav_200/Act_561_2011/edu_act_2011.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smt.cz/uploads/VKav_200/Act_561_2011/edu_act_2011.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cz/url?sa=i&amp;rct=j&amp;q=&amp;esrc=s&amp;source=images&amp;cd=&amp;cad=rja&amp;uact=8&amp;ved=2ahUKEwiS_OLkusLdAhXSUlAKHQLWDlkQjRx6BAgBEAU&amp;url=https://www.expres.cz/google-nefunguje-0ed-/viral.aspx?c=A161122_202529_dx-viral_khor&amp;psig=AOvVaw0W9xPxYHwj2Gui6MFxZToL&amp;ust=153728810229908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3"/>
          <p:cNvSpPr txBox="1">
            <a:spLocks noGrp="1"/>
          </p:cNvSpPr>
          <p:nvPr>
            <p:ph type="subTitle" idx="1"/>
          </p:nvPr>
        </p:nvSpPr>
        <p:spPr>
          <a:xfrm>
            <a:off x="1371600" y="2819400"/>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360"/>
              <a:buFont typeface="Noto Sans Symbols"/>
              <a:buNone/>
            </a:pPr>
            <a:r>
              <a:rPr lang="cs-CZ" sz="1600" b="1" i="0" u="none" strike="noStrike" cap="none" dirty="0">
                <a:solidFill>
                  <a:schemeClr val="dk2"/>
                </a:solidFill>
                <a:latin typeface="Georgia"/>
                <a:ea typeface="Georgia"/>
                <a:cs typeface="Georgia"/>
                <a:sym typeface="Georgia"/>
              </a:rPr>
              <a:t>MGR. </a:t>
            </a:r>
            <a:r>
              <a:rPr lang="cs-CZ" dirty="0" smtClean="0"/>
              <a:t>JARMILA BRADOVA</a:t>
            </a:r>
            <a:endParaRPr dirty="0"/>
          </a:p>
          <a:p>
            <a:pPr marL="0" marR="0" lvl="0" indent="0" algn="ctr" rtl="0">
              <a:spcBef>
                <a:spcPts val="320"/>
              </a:spcBef>
              <a:spcAft>
                <a:spcPts val="0"/>
              </a:spcAft>
              <a:buClr>
                <a:schemeClr val="accent1"/>
              </a:buClr>
              <a:buSzPts val="1360"/>
              <a:buFont typeface="Noto Sans Symbols"/>
              <a:buNone/>
            </a:pPr>
            <a:endParaRPr sz="1600" b="1" i="0" u="none" strike="noStrike" cap="none" dirty="0">
              <a:solidFill>
                <a:schemeClr val="dk2"/>
              </a:solidFill>
              <a:latin typeface="Georgia"/>
              <a:ea typeface="Georgia"/>
              <a:cs typeface="Georgia"/>
              <a:sym typeface="Georgia"/>
            </a:endParaRPr>
          </a:p>
          <a:p>
            <a:pPr marL="0" marR="0" lvl="0" indent="0" algn="ctr" rtl="0">
              <a:spcBef>
                <a:spcPts val="320"/>
              </a:spcBef>
              <a:spcAft>
                <a:spcPts val="0"/>
              </a:spcAft>
              <a:buClr>
                <a:schemeClr val="accent1"/>
              </a:buClr>
              <a:buSzPts val="1360"/>
              <a:buFont typeface="Noto Sans Symbols"/>
              <a:buNone/>
            </a:pPr>
            <a:r>
              <a:rPr lang="cs-CZ" dirty="0" smtClean="0"/>
              <a:t>DEPARTMENT OF EDUCATION </a:t>
            </a:r>
            <a:r>
              <a:rPr lang="cs-CZ" sz="1600" b="1" i="0" u="none" strike="noStrike" cap="none" dirty="0" smtClean="0">
                <a:solidFill>
                  <a:schemeClr val="dk2"/>
                </a:solidFill>
                <a:latin typeface="Georgia"/>
                <a:ea typeface="Georgia"/>
                <a:cs typeface="Georgia"/>
                <a:sym typeface="Georgia"/>
              </a:rPr>
              <a:t>(POŘÍČÍ </a:t>
            </a:r>
            <a:r>
              <a:rPr lang="cs-CZ" sz="1600" b="1" i="0" u="none" strike="noStrike" cap="none" dirty="0">
                <a:solidFill>
                  <a:schemeClr val="dk2"/>
                </a:solidFill>
                <a:latin typeface="Georgia"/>
                <a:ea typeface="Georgia"/>
                <a:cs typeface="Georgia"/>
                <a:sym typeface="Georgia"/>
              </a:rPr>
              <a:t>31)</a:t>
            </a:r>
            <a:endParaRPr dirty="0"/>
          </a:p>
          <a:p>
            <a:pPr marL="0" marR="0" lvl="0" indent="0" algn="ctr" rtl="0">
              <a:spcBef>
                <a:spcPts val="320"/>
              </a:spcBef>
              <a:spcAft>
                <a:spcPts val="0"/>
              </a:spcAft>
              <a:buClr>
                <a:schemeClr val="accent1"/>
              </a:buClr>
              <a:buSzPts val="1360"/>
              <a:buFont typeface="Noto Sans Symbols"/>
              <a:buNone/>
            </a:pPr>
            <a:endParaRPr sz="1600" b="1" i="0" u="none" strike="noStrike" cap="none" dirty="0">
              <a:solidFill>
                <a:schemeClr val="dk2"/>
              </a:solidFill>
              <a:latin typeface="Georgia"/>
              <a:ea typeface="Georgia"/>
              <a:cs typeface="Georgia"/>
              <a:sym typeface="Georgia"/>
            </a:endParaRPr>
          </a:p>
          <a:p>
            <a:pPr marL="0" marR="0" lvl="0" indent="0" algn="ctr" rtl="0">
              <a:spcBef>
                <a:spcPts val="320"/>
              </a:spcBef>
              <a:spcAft>
                <a:spcPts val="0"/>
              </a:spcAft>
              <a:buClr>
                <a:schemeClr val="accent1"/>
              </a:buClr>
              <a:buSzPts val="1360"/>
              <a:buFont typeface="Noto Sans Symbols"/>
              <a:buNone/>
            </a:pPr>
            <a:r>
              <a:rPr lang="cs-CZ" dirty="0" smtClean="0"/>
              <a:t>BRADOVA</a:t>
            </a:r>
            <a:r>
              <a:rPr lang="cs-CZ" sz="1600" b="1" i="0" u="none" strike="noStrike" cap="none" dirty="0" smtClean="0">
                <a:solidFill>
                  <a:schemeClr val="dk2"/>
                </a:solidFill>
                <a:latin typeface="Georgia"/>
                <a:ea typeface="Georgia"/>
                <a:cs typeface="Georgia"/>
                <a:sym typeface="Georgia"/>
              </a:rPr>
              <a:t>@PED.MUNI.CZ</a:t>
            </a:r>
            <a:endParaRPr sz="1600" b="1" i="0" u="none" strike="noStrike" cap="none" dirty="0">
              <a:solidFill>
                <a:schemeClr val="dk2"/>
              </a:solidFill>
              <a:latin typeface="Georgia"/>
              <a:ea typeface="Georgia"/>
              <a:cs typeface="Georgia"/>
              <a:sym typeface="Georgia"/>
            </a:endParaRPr>
          </a:p>
          <a:p>
            <a:pPr marL="0" marR="0" lvl="0" indent="0" algn="ctr" rtl="0">
              <a:spcBef>
                <a:spcPts val="320"/>
              </a:spcBef>
              <a:spcAft>
                <a:spcPts val="0"/>
              </a:spcAft>
              <a:buClr>
                <a:schemeClr val="accent1"/>
              </a:buClr>
              <a:buSzPts val="1360"/>
              <a:buFont typeface="Noto Sans Symbols"/>
              <a:buNone/>
            </a:pPr>
            <a:endParaRPr sz="1600" b="1" i="0" u="none" strike="noStrike" cap="none" dirty="0">
              <a:solidFill>
                <a:schemeClr val="dk2"/>
              </a:solidFill>
              <a:latin typeface="Georgia"/>
              <a:ea typeface="Georgia"/>
              <a:cs typeface="Georgia"/>
              <a:sym typeface="Georgia"/>
            </a:endParaRPr>
          </a:p>
        </p:txBody>
      </p:sp>
      <p:sp>
        <p:nvSpPr>
          <p:cNvPr id="167" name="Google Shape;167;p13"/>
          <p:cNvSpPr txBox="1">
            <a:spLocks noGrp="1"/>
          </p:cNvSpPr>
          <p:nvPr>
            <p:ph type="ctrTitle"/>
          </p:nvPr>
        </p:nvSpPr>
        <p:spPr>
          <a:xfrm>
            <a:off x="685800" y="381000"/>
            <a:ext cx="7772400" cy="17526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accent1"/>
              </a:buClr>
              <a:buSzPts val="4200"/>
              <a:buFont typeface="Georgia"/>
              <a:buNone/>
            </a:pPr>
            <a:r>
              <a:rPr lang="cs-CZ" dirty="0" err="1" smtClean="0"/>
              <a:t>School</a:t>
            </a:r>
            <a:r>
              <a:rPr lang="cs-CZ" sz="4200" b="0" i="0" u="none" strike="noStrike" cap="none" dirty="0" smtClean="0">
                <a:solidFill>
                  <a:schemeClr val="accent1"/>
                </a:solidFill>
                <a:latin typeface="Georgia"/>
                <a:ea typeface="Georgia"/>
                <a:cs typeface="Georgia"/>
                <a:sym typeface="Georgia"/>
              </a:rPr>
              <a:t> </a:t>
            </a:r>
            <a:r>
              <a:rPr lang="cs-CZ" sz="4200" b="0" i="0" u="none" strike="noStrike" cap="none" dirty="0">
                <a:solidFill>
                  <a:schemeClr val="accent1"/>
                </a:solidFill>
                <a:latin typeface="Georgia"/>
                <a:ea typeface="Georgia"/>
                <a:cs typeface="Georgia"/>
                <a:sym typeface="Georgia"/>
              </a:rPr>
              <a:t>management</a:t>
            </a:r>
            <a:endParaRPr sz="4200" b="0" i="0" u="none" strike="noStrike" cap="none" dirty="0">
              <a:solidFill>
                <a:schemeClr val="accent1"/>
              </a:solidFill>
              <a:latin typeface="Georgia"/>
              <a:ea typeface="Georgia"/>
              <a:cs typeface="Georgia"/>
              <a:sym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Why</a:t>
            </a:r>
            <a:r>
              <a:rPr lang="cs-CZ" dirty="0" smtClean="0"/>
              <a:t> </a:t>
            </a:r>
            <a:r>
              <a:rPr lang="cs-CZ" dirty="0" err="1" smtClean="0"/>
              <a:t>is</a:t>
            </a:r>
            <a:r>
              <a:rPr lang="cs-CZ" dirty="0" smtClean="0"/>
              <a:t> </a:t>
            </a:r>
            <a:r>
              <a:rPr lang="cs-CZ" dirty="0" err="1" smtClean="0"/>
              <a:t>this</a:t>
            </a:r>
            <a:r>
              <a:rPr lang="cs-CZ" dirty="0" smtClean="0"/>
              <a:t> </a:t>
            </a:r>
            <a:r>
              <a:rPr lang="cs-CZ" dirty="0" err="1" smtClean="0"/>
              <a:t>course</a:t>
            </a:r>
            <a:r>
              <a:rPr lang="cs-CZ" dirty="0" smtClean="0"/>
              <a:t> </a:t>
            </a:r>
            <a:r>
              <a:rPr lang="cs-CZ" dirty="0" err="1" smtClean="0"/>
              <a:t>important</a:t>
            </a:r>
            <a:r>
              <a:rPr lang="cs-CZ" sz="3300" b="0" i="0" u="none" strike="noStrike" cap="none" dirty="0" smtClean="0">
                <a:solidFill>
                  <a:srgbClr val="CE5717"/>
                </a:solidFill>
                <a:latin typeface="Georgia"/>
                <a:ea typeface="Georgia"/>
                <a:cs typeface="Georgia"/>
                <a:sym typeface="Georgia"/>
              </a:rPr>
              <a:t>?</a:t>
            </a:r>
            <a:endParaRPr sz="3300" b="0" i="0" u="none" strike="noStrike" cap="none" dirty="0">
              <a:solidFill>
                <a:srgbClr val="CE5717"/>
              </a:solidFill>
              <a:latin typeface="Georgia"/>
              <a:ea typeface="Georgia"/>
              <a:cs typeface="Georgia"/>
              <a:sym typeface="Georgia"/>
            </a:endParaRPr>
          </a:p>
        </p:txBody>
      </p:sp>
      <p:sp>
        <p:nvSpPr>
          <p:cNvPr id="230" name="Google Shape;230;p2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0" i="0" u="none" strike="noStrike" cap="none" dirty="0" err="1" smtClean="0">
                <a:solidFill>
                  <a:schemeClr val="dk1"/>
                </a:solidFill>
                <a:latin typeface="Georgia"/>
                <a:ea typeface="Georgia"/>
                <a:cs typeface="Georgia"/>
                <a:sym typeface="Georgia"/>
              </a:rPr>
              <a:t>Administrative</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burden</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err="1" smtClean="0">
                <a:solidFill>
                  <a:schemeClr val="dk1"/>
                </a:solidFill>
                <a:latin typeface="Georgia"/>
                <a:ea typeface="Georgia"/>
                <a:cs typeface="Georgia"/>
                <a:sym typeface="Georgia"/>
              </a:rPr>
              <a:t>Problematic</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situtions</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Disputes</a:t>
            </a:r>
            <a:r>
              <a:rPr lang="cs-CZ" dirty="0" smtClean="0"/>
              <a:t> </a:t>
            </a:r>
            <a:r>
              <a:rPr lang="cs-CZ" dirty="0" err="1" smtClean="0"/>
              <a:t>with</a:t>
            </a:r>
            <a:r>
              <a:rPr lang="cs-CZ" dirty="0" smtClean="0"/>
              <a:t> </a:t>
            </a:r>
            <a:r>
              <a:rPr lang="cs-CZ" dirty="0" err="1" smtClean="0"/>
              <a:t>parents</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Defending</a:t>
            </a:r>
            <a:r>
              <a:rPr lang="cs-CZ" dirty="0" smtClean="0"/>
              <a:t> </a:t>
            </a:r>
            <a:r>
              <a:rPr lang="cs-CZ" dirty="0" err="1" smtClean="0"/>
              <a:t>your</a:t>
            </a:r>
            <a:r>
              <a:rPr lang="cs-CZ" dirty="0" smtClean="0"/>
              <a:t> </a:t>
            </a:r>
            <a:r>
              <a:rPr lang="cs-CZ" dirty="0" err="1" smtClean="0"/>
              <a:t>steps</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err="1" smtClean="0">
                <a:solidFill>
                  <a:schemeClr val="dk1"/>
                </a:solidFill>
                <a:latin typeface="Georgia"/>
                <a:ea typeface="Georgia"/>
                <a:cs typeface="Georgia"/>
                <a:sym typeface="Georgia"/>
              </a:rPr>
              <a:t>Strategic</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thinking</a:t>
            </a:r>
            <a:endParaRPr dirty="0"/>
          </a:p>
          <a:p>
            <a:pPr marL="274320" marR="0" lvl="0" indent="-128587" algn="l" rtl="0">
              <a:spcBef>
                <a:spcPts val="540"/>
              </a:spcBef>
              <a:spcAft>
                <a:spcPts val="0"/>
              </a:spcAft>
              <a:buClr>
                <a:schemeClr val="accent1"/>
              </a:buClr>
              <a:buSzPts val="2295"/>
              <a:buFont typeface="Noto Sans Symbols"/>
              <a:buNone/>
            </a:pPr>
            <a:endParaRPr sz="2700" b="0" i="0" u="none" strike="noStrike" cap="none" dirty="0">
              <a:solidFill>
                <a:schemeClr val="dk1"/>
              </a:solidFill>
              <a:latin typeface="Georgia"/>
              <a:ea typeface="Georgia"/>
              <a:cs typeface="Georgia"/>
              <a:sym typeface="Georgia"/>
            </a:endParaRPr>
          </a:p>
          <a:p>
            <a:pPr marL="274320" marR="0" lvl="0" indent="-274320" algn="l" rtl="0">
              <a:spcBef>
                <a:spcPts val="480"/>
              </a:spcBef>
              <a:spcAft>
                <a:spcPts val="0"/>
              </a:spcAft>
              <a:buClr>
                <a:schemeClr val="accent1"/>
              </a:buClr>
              <a:buSzPts val="2040"/>
              <a:buFont typeface="Noto Sans Symbols"/>
              <a:buChar char="●"/>
            </a:pPr>
            <a:r>
              <a:rPr lang="cs-CZ" sz="2400" b="0" i="0" u="none" strike="noStrike" cap="none" dirty="0" err="1" smtClean="0">
                <a:solidFill>
                  <a:schemeClr val="dk1"/>
                </a:solidFill>
                <a:latin typeface="Georgia"/>
                <a:ea typeface="Georgia"/>
                <a:cs typeface="Georgia"/>
                <a:sym typeface="Georgia"/>
              </a:rPr>
              <a:t>It</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is</a:t>
            </a:r>
            <a:r>
              <a:rPr lang="cs-CZ" sz="2400" b="0" i="0" u="none" strike="noStrike" cap="none" dirty="0" smtClean="0">
                <a:solidFill>
                  <a:schemeClr val="dk1"/>
                </a:solidFill>
                <a:latin typeface="Georgia"/>
                <a:ea typeface="Georgia"/>
                <a:cs typeface="Georgia"/>
                <a:sym typeface="Georgia"/>
              </a:rPr>
              <a:t> not </a:t>
            </a:r>
            <a:r>
              <a:rPr lang="cs-CZ" sz="2400" b="0" i="0" u="none" strike="noStrike" cap="none" dirty="0" err="1" smtClean="0">
                <a:solidFill>
                  <a:schemeClr val="dk1"/>
                </a:solidFill>
                <a:latin typeface="Georgia"/>
                <a:ea typeface="Georgia"/>
                <a:cs typeface="Georgia"/>
                <a:sym typeface="Georgia"/>
              </a:rPr>
              <a:t>important</a:t>
            </a:r>
            <a:r>
              <a:rPr lang="cs-CZ" sz="2400" b="0" i="0" u="none" strike="noStrike" cap="none" dirty="0" smtClean="0">
                <a:solidFill>
                  <a:schemeClr val="dk1"/>
                </a:solidFill>
                <a:latin typeface="Georgia"/>
                <a:ea typeface="Georgia"/>
                <a:cs typeface="Georgia"/>
                <a:sym typeface="Georgia"/>
              </a:rPr>
              <a:t> to </a:t>
            </a:r>
            <a:r>
              <a:rPr lang="cs-CZ" sz="2400" b="0" i="0" u="none" strike="noStrike" cap="none" dirty="0" err="1" smtClean="0">
                <a:solidFill>
                  <a:schemeClr val="dk1"/>
                </a:solidFill>
                <a:latin typeface="Georgia"/>
                <a:ea typeface="Georgia"/>
                <a:cs typeface="Georgia"/>
                <a:sym typeface="Georgia"/>
              </a:rPr>
              <a:t>know</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copmplete</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legistaion</a:t>
            </a:r>
            <a:r>
              <a:rPr lang="cs-CZ" sz="2400" b="0" i="0" u="none" strike="noStrike" cap="none" dirty="0" smtClean="0">
                <a:solidFill>
                  <a:schemeClr val="dk1"/>
                </a:solidFill>
                <a:latin typeface="Georgia"/>
                <a:ea typeface="Georgia"/>
                <a:cs typeface="Georgia"/>
                <a:sym typeface="Georgia"/>
              </a:rPr>
              <a:t>, but to </a:t>
            </a:r>
            <a:r>
              <a:rPr lang="cs-CZ" sz="2400" b="0" i="0" u="none" strike="noStrike" cap="none" dirty="0" err="1" smtClean="0">
                <a:solidFill>
                  <a:schemeClr val="dk1"/>
                </a:solidFill>
                <a:latin typeface="Georgia"/>
                <a:ea typeface="Georgia"/>
                <a:cs typeface="Georgia"/>
                <a:sym typeface="Georgia"/>
              </a:rPr>
              <a:t>find</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what</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we</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need</a:t>
            </a:r>
            <a:r>
              <a:rPr lang="cs-CZ" sz="2400" b="0" i="0" u="none" strike="noStrike" cap="none" dirty="0" smtClean="0">
                <a:solidFill>
                  <a:schemeClr val="dk1"/>
                </a:solidFill>
                <a:latin typeface="Georgia"/>
                <a:ea typeface="Georgia"/>
                <a:cs typeface="Georgia"/>
                <a:sym typeface="Georgia"/>
              </a:rPr>
              <a:t>.</a:t>
            </a:r>
            <a:endParaRPr dirty="0"/>
          </a:p>
          <a:p>
            <a:pPr marL="274320" marR="0" lvl="0" indent="-274320" algn="l" rtl="0">
              <a:spcBef>
                <a:spcPts val="480"/>
              </a:spcBef>
              <a:spcAft>
                <a:spcPts val="0"/>
              </a:spcAft>
              <a:buClr>
                <a:schemeClr val="accent1"/>
              </a:buClr>
              <a:buSzPts val="2040"/>
              <a:buFont typeface="Noto Sans Symbols"/>
              <a:buChar char="●"/>
            </a:pPr>
            <a:r>
              <a:rPr lang="cs-CZ" sz="2400" dirty="0" err="1" smtClean="0"/>
              <a:t>Changes</a:t>
            </a:r>
            <a:r>
              <a:rPr lang="cs-CZ" sz="2400" dirty="0" smtClean="0"/>
              <a:t> in</a:t>
            </a:r>
            <a:r>
              <a:rPr lang="cs-CZ" sz="2400" b="0" i="0" u="none" strike="noStrike" cap="none" dirty="0" smtClean="0">
                <a:solidFill>
                  <a:schemeClr val="dk1"/>
                </a:solidFill>
                <a:latin typeface="Georgia"/>
                <a:ea typeface="Georgia"/>
                <a:cs typeface="Georgia"/>
                <a:sym typeface="Georgia"/>
              </a:rPr>
              <a:t> </a:t>
            </a:r>
            <a:r>
              <a:rPr lang="cs-CZ" sz="2400" b="0" i="0" u="none" strike="noStrike" cap="none" dirty="0" err="1" smtClean="0">
                <a:solidFill>
                  <a:schemeClr val="dk1"/>
                </a:solidFill>
                <a:latin typeface="Georgia"/>
                <a:ea typeface="Georgia"/>
                <a:cs typeface="Georgia"/>
                <a:sym typeface="Georgia"/>
              </a:rPr>
              <a:t>legislation</a:t>
            </a:r>
            <a:endParaRPr sz="2400" b="0" i="0" u="none" strike="noStrike" cap="none" dirty="0">
              <a:solidFill>
                <a:schemeClr val="dk1"/>
              </a:solidFill>
              <a:latin typeface="Georgia"/>
              <a:ea typeface="Georgia"/>
              <a:cs typeface="Georgia"/>
              <a:sym typeface="Georgia"/>
            </a:endParaRPr>
          </a:p>
        </p:txBody>
      </p:sp>
      <p:pic>
        <p:nvPicPr>
          <p:cNvPr id="231" name="Google Shape;231;p23"/>
          <p:cNvPicPr preferRelativeResize="0"/>
          <p:nvPr/>
        </p:nvPicPr>
        <p:blipFill rotWithShape="1">
          <a:blip r:embed="rId3">
            <a:alphaModFix/>
          </a:blip>
          <a:srcRect/>
          <a:stretch/>
        </p:blipFill>
        <p:spPr>
          <a:xfrm>
            <a:off x="8172400" y="4581128"/>
            <a:ext cx="682106" cy="122413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7"/>
          <p:cNvSpPr/>
          <p:nvPr/>
        </p:nvSpPr>
        <p:spPr>
          <a:xfrm>
            <a:off x="1187624" y="1556792"/>
            <a:ext cx="6696744" cy="4608512"/>
          </a:xfrm>
          <a:prstGeom prst="triangle">
            <a:avLst>
              <a:gd name="adj" fmla="val 50144"/>
            </a:avLst>
          </a:prstGeom>
          <a:solidFill>
            <a:schemeClr val="accent1"/>
          </a:solidFill>
          <a:ln w="11425" cap="flat" cmpd="sng">
            <a:solidFill>
              <a:srgbClr val="20768B"/>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255" name="Google Shape;255;p27"/>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err="1" smtClean="0">
                <a:solidFill>
                  <a:srgbClr val="CE5717"/>
                </a:solidFill>
                <a:latin typeface="Georgia"/>
                <a:ea typeface="Georgia"/>
                <a:cs typeface="Georgia"/>
                <a:sym typeface="Georgia"/>
              </a:rPr>
              <a:t>Maslow</a:t>
            </a:r>
            <a:r>
              <a:rPr lang="cs-CZ" sz="3300" b="0" i="0" u="none" strike="noStrike" cap="none" dirty="0" smtClean="0">
                <a:solidFill>
                  <a:srgbClr val="CE5717"/>
                </a:solidFill>
                <a:latin typeface="Georgia"/>
                <a:ea typeface="Georgia"/>
                <a:cs typeface="Georgia"/>
                <a:sym typeface="Georgia"/>
              </a:rPr>
              <a:t> pyramid</a:t>
            </a:r>
            <a:endParaRPr sz="3300" b="0" i="0" u="none" strike="noStrike" cap="none" dirty="0">
              <a:solidFill>
                <a:srgbClr val="CE5717"/>
              </a:solidFill>
              <a:latin typeface="Georgia"/>
              <a:ea typeface="Georgia"/>
              <a:cs typeface="Georgia"/>
              <a:sym typeface="Georgia"/>
            </a:endParaRPr>
          </a:p>
        </p:txBody>
      </p:sp>
      <p:sp>
        <p:nvSpPr>
          <p:cNvPr id="256" name="Google Shape;256;p27"/>
          <p:cNvSpPr txBox="1">
            <a:spLocks noGrp="1"/>
          </p:cNvSpPr>
          <p:nvPr>
            <p:ph type="body" idx="1"/>
          </p:nvPr>
        </p:nvSpPr>
        <p:spPr>
          <a:xfrm>
            <a:off x="179512" y="3609528"/>
            <a:ext cx="8503920" cy="4572000"/>
          </a:xfrm>
          <a:prstGeom prst="rect">
            <a:avLst/>
          </a:prstGeom>
          <a:noFill/>
          <a:ln>
            <a:noFill/>
          </a:ln>
        </p:spPr>
        <p:txBody>
          <a:bodyPr spcFirstLastPara="1" wrap="square" lIns="91425" tIns="45700" rIns="91425" bIns="45700" anchor="t" anchorCtr="0">
            <a:noAutofit/>
          </a:bodyPr>
          <a:lstStyle/>
          <a:p>
            <a:pPr marL="274320" marR="0" lvl="0" indent="-274320" algn="ctr" rtl="0">
              <a:spcBef>
                <a:spcPts val="0"/>
              </a:spcBef>
              <a:spcAft>
                <a:spcPts val="0"/>
              </a:spcAft>
              <a:buClr>
                <a:schemeClr val="accent1"/>
              </a:buClr>
              <a:buSzPts val="1700"/>
              <a:buFont typeface="Noto Sans Symbols"/>
              <a:buChar char="●"/>
            </a:pPr>
            <a:endParaRPr sz="2000" b="0" i="0" u="none" strike="noStrike" cap="none" dirty="0">
              <a:solidFill>
                <a:schemeClr val="dk1"/>
              </a:solidFill>
              <a:latin typeface="Georgia"/>
              <a:ea typeface="Georgia"/>
              <a:cs typeface="Georgia"/>
              <a:sym typeface="Georg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256">
                                            <p:txEl>
                                              <p:pRg st="0" end="0"/>
                                            </p:txEl>
                                          </p:spTgt>
                                        </p:tgtEl>
                                        <p:attrNameLst>
                                          <p:attrName>style.visibility</p:attrName>
                                        </p:attrNameLst>
                                      </p:cBhvr>
                                      <p:to>
                                        <p:strVal val="visible"/>
                                      </p:to>
                                    </p:set>
                                    <p:animEffect transition="in" filter="fade">
                                      <p:cBhvr>
                                        <p:cTn id="7" dur="2000"/>
                                        <p:tgtEl>
                                          <p:spTgt spid="2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7"/>
          <p:cNvSpPr/>
          <p:nvPr/>
        </p:nvSpPr>
        <p:spPr>
          <a:xfrm>
            <a:off x="1187624" y="1556792"/>
            <a:ext cx="6696744" cy="4608512"/>
          </a:xfrm>
          <a:prstGeom prst="triangle">
            <a:avLst>
              <a:gd name="adj" fmla="val 50144"/>
            </a:avLst>
          </a:prstGeom>
          <a:solidFill>
            <a:schemeClr val="accent1"/>
          </a:solidFill>
          <a:ln w="11425" cap="flat" cmpd="sng">
            <a:solidFill>
              <a:srgbClr val="20768B"/>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255" name="Google Shape;255;p27"/>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err="1" smtClean="0">
                <a:solidFill>
                  <a:srgbClr val="CE5717"/>
                </a:solidFill>
                <a:latin typeface="Georgia"/>
                <a:ea typeface="Georgia"/>
                <a:cs typeface="Georgia"/>
                <a:sym typeface="Georgia"/>
              </a:rPr>
              <a:t>Maslow</a:t>
            </a:r>
            <a:r>
              <a:rPr lang="cs-CZ" sz="3300" b="0" i="0" u="none" strike="noStrike" cap="none" dirty="0" smtClean="0">
                <a:solidFill>
                  <a:srgbClr val="CE5717"/>
                </a:solidFill>
                <a:latin typeface="Georgia"/>
                <a:ea typeface="Georgia"/>
                <a:cs typeface="Georgia"/>
                <a:sym typeface="Georgia"/>
              </a:rPr>
              <a:t> pyramid</a:t>
            </a:r>
            <a:endParaRPr sz="3300" b="0" i="0" u="none" strike="noStrike" cap="none" dirty="0">
              <a:solidFill>
                <a:srgbClr val="CE5717"/>
              </a:solidFill>
              <a:latin typeface="Georgia"/>
              <a:ea typeface="Georgia"/>
              <a:cs typeface="Georgia"/>
              <a:sym typeface="Georgia"/>
            </a:endParaRPr>
          </a:p>
        </p:txBody>
      </p:sp>
      <p:sp>
        <p:nvSpPr>
          <p:cNvPr id="256" name="Google Shape;256;p27"/>
          <p:cNvSpPr txBox="1">
            <a:spLocks noGrp="1"/>
          </p:cNvSpPr>
          <p:nvPr>
            <p:ph type="body" idx="1"/>
          </p:nvPr>
        </p:nvSpPr>
        <p:spPr>
          <a:xfrm>
            <a:off x="179512" y="3609528"/>
            <a:ext cx="8503920" cy="4572000"/>
          </a:xfrm>
          <a:prstGeom prst="rect">
            <a:avLst/>
          </a:prstGeom>
          <a:noFill/>
          <a:ln>
            <a:noFill/>
          </a:ln>
        </p:spPr>
        <p:txBody>
          <a:bodyPr spcFirstLastPara="1" wrap="square" lIns="91425" tIns="45700" rIns="91425" bIns="45700" anchor="t" anchorCtr="0">
            <a:noAutofit/>
          </a:bodyPr>
          <a:lstStyle/>
          <a:p>
            <a:pPr marL="274320" marR="0" lvl="0" indent="-274320" algn="ctr" rtl="0">
              <a:spcBef>
                <a:spcPts val="0"/>
              </a:spcBef>
              <a:spcAft>
                <a:spcPts val="0"/>
              </a:spcAft>
              <a:buClr>
                <a:schemeClr val="accent1"/>
              </a:buClr>
              <a:buSzPts val="1700"/>
              <a:buFont typeface="Noto Sans Symbols"/>
              <a:buChar char="●"/>
            </a:pPr>
            <a:r>
              <a:rPr lang="cs-CZ" sz="2000" b="1" dirty="0" err="1" smtClean="0"/>
              <a:t>Need</a:t>
            </a:r>
            <a:r>
              <a:rPr lang="cs-CZ" sz="2000" b="1" dirty="0" smtClean="0"/>
              <a:t> </a:t>
            </a:r>
            <a:r>
              <a:rPr lang="cs-CZ" sz="2000" b="1" dirty="0" err="1" smtClean="0"/>
              <a:t>of</a:t>
            </a:r>
            <a:r>
              <a:rPr lang="cs-CZ" sz="2000" b="1" dirty="0" smtClean="0"/>
              <a:t> </a:t>
            </a:r>
            <a:r>
              <a:rPr lang="cs-CZ" sz="2000" b="1" dirty="0" err="1" smtClean="0"/>
              <a:t>self-actualization</a:t>
            </a:r>
            <a:r>
              <a:rPr lang="cs-CZ" sz="2000" b="1" i="0" u="none" strike="noStrike" cap="none" dirty="0" smtClean="0">
                <a:solidFill>
                  <a:schemeClr val="dk1"/>
                </a:solidFill>
                <a:latin typeface="Georgia"/>
                <a:ea typeface="Georgia"/>
                <a:cs typeface="Georgia"/>
                <a:sym typeface="Georgia"/>
              </a:rPr>
              <a:t> </a:t>
            </a:r>
            <a:endParaRPr dirty="0"/>
          </a:p>
          <a:p>
            <a:pPr marL="274320" marR="0" lvl="0" indent="-274320" algn="ctr" rtl="0">
              <a:spcBef>
                <a:spcPts val="400"/>
              </a:spcBef>
              <a:spcAft>
                <a:spcPts val="0"/>
              </a:spcAft>
              <a:buClr>
                <a:schemeClr val="accent1"/>
              </a:buClr>
              <a:buSzPts val="1700"/>
              <a:buFont typeface="Noto Sans Symbols"/>
              <a:buChar char="●"/>
            </a:pPr>
            <a:r>
              <a:rPr lang="cs-CZ" sz="2000" b="1" dirty="0" err="1" smtClean="0"/>
              <a:t>Need</a:t>
            </a:r>
            <a:r>
              <a:rPr lang="cs-CZ" sz="2000" b="1" dirty="0" smtClean="0"/>
              <a:t> </a:t>
            </a:r>
            <a:r>
              <a:rPr lang="cs-CZ" sz="2000" b="1" dirty="0" err="1" smtClean="0"/>
              <a:t>of</a:t>
            </a:r>
            <a:r>
              <a:rPr lang="cs-CZ" sz="2000" b="1" dirty="0" smtClean="0"/>
              <a:t> </a:t>
            </a:r>
            <a:r>
              <a:rPr lang="cs-CZ" sz="2000" b="1" dirty="0" err="1" smtClean="0"/>
              <a:t>respect</a:t>
            </a:r>
            <a:r>
              <a:rPr lang="cs-CZ" sz="2000" b="1" dirty="0" smtClean="0"/>
              <a:t>, </a:t>
            </a:r>
            <a:r>
              <a:rPr lang="cs-CZ" sz="2000" b="1" dirty="0" err="1" smtClean="0"/>
              <a:t>esteem</a:t>
            </a:r>
            <a:endParaRPr dirty="0"/>
          </a:p>
          <a:p>
            <a:pPr marL="274320" marR="0" lvl="0" indent="-274320" algn="ctr" rtl="0">
              <a:spcBef>
                <a:spcPts val="400"/>
              </a:spcBef>
              <a:spcAft>
                <a:spcPts val="0"/>
              </a:spcAft>
              <a:buClr>
                <a:schemeClr val="accent1"/>
              </a:buClr>
              <a:buSzPts val="1700"/>
              <a:buFont typeface="Noto Sans Symbols"/>
              <a:buNone/>
            </a:pPr>
            <a:r>
              <a:rPr lang="cs-CZ" sz="2000" b="0" i="0" u="none" strike="noStrike" cap="none" dirty="0">
                <a:solidFill>
                  <a:schemeClr val="dk1"/>
                </a:solidFill>
                <a:latin typeface="Georgia"/>
                <a:ea typeface="Georgia"/>
                <a:cs typeface="Georgia"/>
                <a:sym typeface="Georgia"/>
              </a:rPr>
              <a:t>   </a:t>
            </a:r>
            <a:r>
              <a:rPr lang="cs-CZ" sz="2000" b="0" i="0" u="none" strike="noStrike" cap="none" dirty="0" err="1" smtClean="0">
                <a:solidFill>
                  <a:schemeClr val="dk1"/>
                </a:solidFill>
                <a:latin typeface="Georgia"/>
                <a:ea typeface="Georgia"/>
                <a:cs typeface="Georgia"/>
                <a:sym typeface="Georgia"/>
              </a:rPr>
              <a:t>Need</a:t>
            </a:r>
            <a:r>
              <a:rPr lang="cs-CZ" sz="2000" b="0" i="0" u="none" strike="noStrike" cap="none" dirty="0" smtClean="0">
                <a:solidFill>
                  <a:schemeClr val="dk1"/>
                </a:solidFill>
                <a:latin typeface="Georgia"/>
                <a:ea typeface="Georgia"/>
                <a:cs typeface="Georgia"/>
                <a:sym typeface="Georgia"/>
              </a:rPr>
              <a:t> </a:t>
            </a:r>
            <a:r>
              <a:rPr lang="cs-CZ" sz="2000" b="0" i="0" u="none" strike="noStrike" cap="none" dirty="0" err="1" smtClean="0">
                <a:solidFill>
                  <a:schemeClr val="dk1"/>
                </a:solidFill>
                <a:latin typeface="Georgia"/>
                <a:ea typeface="Georgia"/>
                <a:cs typeface="Georgia"/>
                <a:sym typeface="Georgia"/>
              </a:rPr>
              <a:t>of</a:t>
            </a:r>
            <a:r>
              <a:rPr lang="cs-CZ" sz="2000" b="0" i="0" u="none" strike="noStrike" cap="none" dirty="0" smtClean="0">
                <a:solidFill>
                  <a:schemeClr val="dk1"/>
                </a:solidFill>
                <a:latin typeface="Georgia"/>
                <a:ea typeface="Georgia"/>
                <a:cs typeface="Georgia"/>
                <a:sym typeface="Georgia"/>
              </a:rPr>
              <a:t> </a:t>
            </a:r>
            <a:r>
              <a:rPr lang="cs-CZ" sz="2000" b="0" i="0" u="none" strike="noStrike" cap="none" dirty="0" err="1" smtClean="0">
                <a:solidFill>
                  <a:schemeClr val="dk1"/>
                </a:solidFill>
                <a:latin typeface="Georgia"/>
                <a:ea typeface="Georgia"/>
                <a:cs typeface="Georgia"/>
                <a:sym typeface="Georgia"/>
              </a:rPr>
              <a:t>acceptance</a:t>
            </a:r>
            <a:r>
              <a:rPr lang="cs-CZ" sz="2000" b="0" i="0" u="none" strike="noStrike" cap="none" dirty="0" smtClean="0">
                <a:solidFill>
                  <a:schemeClr val="dk1"/>
                </a:solidFill>
                <a:latin typeface="Georgia"/>
                <a:ea typeface="Georgia"/>
                <a:cs typeface="Georgia"/>
                <a:sym typeface="Georgia"/>
              </a:rPr>
              <a:t>, love, </a:t>
            </a:r>
            <a:r>
              <a:rPr lang="cs-CZ" sz="2000" b="0" i="0" u="none" strike="noStrike" cap="none" dirty="0" err="1" smtClean="0">
                <a:solidFill>
                  <a:schemeClr val="dk1"/>
                </a:solidFill>
                <a:latin typeface="Georgia"/>
                <a:ea typeface="Georgia"/>
                <a:cs typeface="Georgia"/>
                <a:sym typeface="Georgia"/>
              </a:rPr>
              <a:t>belonging</a:t>
            </a:r>
            <a:r>
              <a:rPr lang="cs-CZ" sz="2000" b="0" i="0" u="none" strike="noStrike" cap="none" dirty="0" smtClean="0">
                <a:solidFill>
                  <a:schemeClr val="dk1"/>
                </a:solidFill>
                <a:latin typeface="Georgia"/>
                <a:ea typeface="Georgia"/>
                <a:cs typeface="Georgia"/>
                <a:sym typeface="Georgia"/>
              </a:rPr>
              <a:t> to </a:t>
            </a:r>
            <a:r>
              <a:rPr lang="cs-CZ" sz="2000" b="0" i="0" u="none" strike="noStrike" cap="none" dirty="0" err="1" smtClean="0">
                <a:solidFill>
                  <a:schemeClr val="dk1"/>
                </a:solidFill>
                <a:latin typeface="Georgia"/>
                <a:ea typeface="Georgia"/>
                <a:cs typeface="Georgia"/>
                <a:sym typeface="Georgia"/>
              </a:rPr>
              <a:t>group</a:t>
            </a:r>
            <a:endParaRPr sz="2000" b="0" i="0" u="none" strike="noStrike" cap="none" dirty="0">
              <a:solidFill>
                <a:schemeClr val="dk1"/>
              </a:solidFill>
              <a:latin typeface="Georgia"/>
              <a:ea typeface="Georgia"/>
              <a:cs typeface="Georgia"/>
              <a:sym typeface="Georgia"/>
            </a:endParaRPr>
          </a:p>
          <a:p>
            <a:pPr marL="274320" marR="0" lvl="0" indent="-274320" algn="ctr" rtl="0">
              <a:spcBef>
                <a:spcPts val="400"/>
              </a:spcBef>
              <a:spcAft>
                <a:spcPts val="0"/>
              </a:spcAft>
              <a:buClr>
                <a:schemeClr val="accent1"/>
              </a:buClr>
              <a:buSzPts val="1700"/>
              <a:buFont typeface="Noto Sans Symbols"/>
              <a:buChar char="●"/>
            </a:pPr>
            <a:r>
              <a:rPr lang="cs-CZ" sz="2000" b="0" i="0" u="none" strike="noStrike" cap="none" dirty="0" err="1" smtClean="0">
                <a:solidFill>
                  <a:schemeClr val="dk1"/>
                </a:solidFill>
                <a:latin typeface="Georgia"/>
                <a:ea typeface="Georgia"/>
                <a:cs typeface="Georgia"/>
                <a:sym typeface="Georgia"/>
              </a:rPr>
              <a:t>Need</a:t>
            </a:r>
            <a:r>
              <a:rPr lang="cs-CZ" sz="2000" b="0" i="0" u="none" strike="noStrike" cap="none" dirty="0" smtClean="0">
                <a:solidFill>
                  <a:schemeClr val="dk1"/>
                </a:solidFill>
                <a:latin typeface="Georgia"/>
                <a:ea typeface="Georgia"/>
                <a:cs typeface="Georgia"/>
                <a:sym typeface="Georgia"/>
              </a:rPr>
              <a:t> </a:t>
            </a:r>
            <a:r>
              <a:rPr lang="cs-CZ" sz="2000" b="0" i="0" u="none" strike="noStrike" cap="none" dirty="0" err="1" smtClean="0">
                <a:solidFill>
                  <a:schemeClr val="dk1"/>
                </a:solidFill>
                <a:latin typeface="Georgia"/>
                <a:ea typeface="Georgia"/>
                <a:cs typeface="Georgia"/>
                <a:sym typeface="Georgia"/>
              </a:rPr>
              <a:t>of</a:t>
            </a:r>
            <a:r>
              <a:rPr lang="cs-CZ" sz="2000" b="0" i="0" u="none" strike="noStrike" cap="none" dirty="0" smtClean="0">
                <a:solidFill>
                  <a:schemeClr val="dk1"/>
                </a:solidFill>
                <a:latin typeface="Georgia"/>
                <a:ea typeface="Georgia"/>
                <a:cs typeface="Georgia"/>
                <a:sym typeface="Georgia"/>
              </a:rPr>
              <a:t> </a:t>
            </a:r>
            <a:r>
              <a:rPr lang="cs-CZ" sz="2000" b="0" i="0" u="none" strike="noStrike" cap="none" dirty="0" err="1" smtClean="0">
                <a:solidFill>
                  <a:schemeClr val="dk1"/>
                </a:solidFill>
                <a:latin typeface="Georgia"/>
                <a:ea typeface="Georgia"/>
                <a:cs typeface="Georgia"/>
                <a:sym typeface="Georgia"/>
              </a:rPr>
              <a:t>security</a:t>
            </a:r>
            <a:endParaRPr dirty="0"/>
          </a:p>
          <a:p>
            <a:pPr marL="274320" marR="0" lvl="0" indent="-274320" algn="ctr" rtl="0">
              <a:spcBef>
                <a:spcPts val="400"/>
              </a:spcBef>
              <a:spcAft>
                <a:spcPts val="0"/>
              </a:spcAft>
              <a:buClr>
                <a:schemeClr val="accent1"/>
              </a:buClr>
              <a:buSzPts val="1700"/>
              <a:buFont typeface="Noto Sans Symbols"/>
              <a:buChar char="●"/>
            </a:pPr>
            <a:r>
              <a:rPr lang="cs-CZ" sz="2000" dirty="0" smtClean="0"/>
              <a:t>Basic </a:t>
            </a:r>
            <a:r>
              <a:rPr lang="cs-CZ" sz="2000" dirty="0" err="1" smtClean="0"/>
              <a:t>biological</a:t>
            </a:r>
            <a:r>
              <a:rPr lang="cs-CZ" sz="2000" dirty="0" smtClean="0"/>
              <a:t> and </a:t>
            </a:r>
            <a:r>
              <a:rPr lang="cs-CZ" sz="2000" dirty="0" err="1" smtClean="0"/>
              <a:t>physiological</a:t>
            </a:r>
            <a:r>
              <a:rPr lang="cs-CZ" sz="2000" b="0" i="0" u="none" strike="noStrike" cap="none" dirty="0" smtClean="0">
                <a:solidFill>
                  <a:schemeClr val="dk1"/>
                </a:solidFill>
                <a:latin typeface="Georgia"/>
                <a:ea typeface="Georgia"/>
                <a:cs typeface="Georgia"/>
                <a:sym typeface="Georgia"/>
              </a:rPr>
              <a:t> </a:t>
            </a:r>
            <a:r>
              <a:rPr lang="cs-CZ" sz="2000" b="0" i="0" u="none" strike="noStrike" cap="none" dirty="0" err="1" smtClean="0">
                <a:solidFill>
                  <a:schemeClr val="dk1"/>
                </a:solidFill>
                <a:latin typeface="Georgia"/>
                <a:ea typeface="Georgia"/>
                <a:cs typeface="Georgia"/>
                <a:sym typeface="Georgia"/>
              </a:rPr>
              <a:t>needs</a:t>
            </a:r>
            <a:endParaRPr sz="2000" b="0" i="0" u="none" strike="noStrike" cap="none" dirty="0">
              <a:solidFill>
                <a:schemeClr val="dk1"/>
              </a:solidFill>
              <a:latin typeface="Georgia"/>
              <a:ea typeface="Georgia"/>
              <a:cs typeface="Georgia"/>
              <a:sym typeface="Georgia"/>
            </a:endParaRPr>
          </a:p>
        </p:txBody>
      </p:sp>
      <p:sp>
        <p:nvSpPr>
          <p:cNvPr id="257" name="Google Shape;257;p27"/>
          <p:cNvSpPr/>
          <p:nvPr/>
        </p:nvSpPr>
        <p:spPr>
          <a:xfrm>
            <a:off x="6444208" y="1772816"/>
            <a:ext cx="2016224" cy="1296144"/>
          </a:xfrm>
          <a:prstGeom prst="rect">
            <a:avLst/>
          </a:prstGeom>
          <a:solidFill>
            <a:schemeClr val="accent1"/>
          </a:solidFill>
          <a:ln w="11425" cap="flat" cmpd="sng">
            <a:solidFill>
              <a:srgbClr val="20768B"/>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cs-CZ" sz="1800" dirty="0">
                <a:solidFill>
                  <a:schemeClr val="lt1"/>
                </a:solidFill>
                <a:latin typeface="Georgia"/>
                <a:ea typeface="Georgia"/>
                <a:cs typeface="Georgia"/>
                <a:sym typeface="Georgia"/>
              </a:rPr>
              <a:t>i</a:t>
            </a:r>
            <a:r>
              <a:rPr lang="cs-CZ" sz="1800" dirty="0" smtClean="0">
                <a:solidFill>
                  <a:schemeClr val="lt1"/>
                </a:solidFill>
                <a:latin typeface="Georgia"/>
                <a:ea typeface="Georgia"/>
                <a:cs typeface="Georgia"/>
                <a:sym typeface="Georgia"/>
              </a:rPr>
              <a:t>nfluence on performance </a:t>
            </a:r>
            <a:r>
              <a:rPr lang="cs-CZ" sz="1800" dirty="0" err="1" smtClean="0">
                <a:solidFill>
                  <a:schemeClr val="lt1"/>
                </a:solidFill>
                <a:latin typeface="Georgia"/>
                <a:ea typeface="Georgia"/>
                <a:cs typeface="Georgia"/>
                <a:sym typeface="Georgia"/>
              </a:rPr>
              <a:t>of</a:t>
            </a:r>
            <a:r>
              <a:rPr lang="cs-CZ" sz="1800" dirty="0" smtClean="0">
                <a:solidFill>
                  <a:schemeClr val="lt1"/>
                </a:solidFill>
                <a:latin typeface="Georgia"/>
                <a:ea typeface="Georgia"/>
                <a:cs typeface="Georgia"/>
                <a:sym typeface="Georgia"/>
              </a:rPr>
              <a:t> </a:t>
            </a:r>
            <a:r>
              <a:rPr lang="cs-CZ" sz="1800" dirty="0" err="1" smtClean="0">
                <a:solidFill>
                  <a:schemeClr val="lt1"/>
                </a:solidFill>
                <a:latin typeface="Georgia"/>
                <a:ea typeface="Georgia"/>
                <a:cs typeface="Georgia"/>
                <a:sym typeface="Georgia"/>
              </a:rPr>
              <a:t>employees</a:t>
            </a:r>
            <a:endParaRPr sz="1800" dirty="0">
              <a:solidFill>
                <a:schemeClr val="lt1"/>
              </a:solidFill>
              <a:latin typeface="Georgia"/>
              <a:ea typeface="Georgia"/>
              <a:cs typeface="Georgia"/>
              <a:sym typeface="Georgia"/>
            </a:endParaRPr>
          </a:p>
        </p:txBody>
      </p:sp>
    </p:spTree>
    <p:extLst>
      <p:ext uri="{BB962C8B-B14F-4D97-AF65-F5344CB8AC3E}">
        <p14:creationId xmlns:p14="http://schemas.microsoft.com/office/powerpoint/2010/main" val="258600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6">
                                            <p:txEl>
                                              <p:pRg st="0" end="0"/>
                                            </p:txEl>
                                          </p:spTgt>
                                        </p:tgtEl>
                                        <p:attrNameLst>
                                          <p:attrName>style.visibility</p:attrName>
                                        </p:attrNameLst>
                                      </p:cBhvr>
                                      <p:to>
                                        <p:strVal val="visible"/>
                                      </p:to>
                                    </p:set>
                                    <p:animEffect transition="in" filter="fade">
                                      <p:cBhvr>
                                        <p:cTn id="7" dur="2000"/>
                                        <p:tgtEl>
                                          <p:spTgt spid="2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6">
                                            <p:txEl>
                                              <p:pRg st="1" end="1"/>
                                            </p:txEl>
                                          </p:spTgt>
                                        </p:tgtEl>
                                        <p:attrNameLst>
                                          <p:attrName>style.visibility</p:attrName>
                                        </p:attrNameLst>
                                      </p:cBhvr>
                                      <p:to>
                                        <p:strVal val="visible"/>
                                      </p:to>
                                    </p:set>
                                    <p:animEffect transition="in" filter="fade">
                                      <p:cBhvr>
                                        <p:cTn id="12" dur="2000"/>
                                        <p:tgtEl>
                                          <p:spTgt spid="2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6">
                                            <p:txEl>
                                              <p:pRg st="2" end="2"/>
                                            </p:txEl>
                                          </p:spTgt>
                                        </p:tgtEl>
                                        <p:attrNameLst>
                                          <p:attrName>style.visibility</p:attrName>
                                        </p:attrNameLst>
                                      </p:cBhvr>
                                      <p:to>
                                        <p:strVal val="visible"/>
                                      </p:to>
                                    </p:set>
                                    <p:animEffect transition="in" filter="fade">
                                      <p:cBhvr>
                                        <p:cTn id="17" dur="2000"/>
                                        <p:tgtEl>
                                          <p:spTgt spid="2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6">
                                            <p:txEl>
                                              <p:pRg st="3" end="3"/>
                                            </p:txEl>
                                          </p:spTgt>
                                        </p:tgtEl>
                                        <p:attrNameLst>
                                          <p:attrName>style.visibility</p:attrName>
                                        </p:attrNameLst>
                                      </p:cBhvr>
                                      <p:to>
                                        <p:strVal val="visible"/>
                                      </p:to>
                                    </p:set>
                                    <p:animEffect transition="in" filter="fade">
                                      <p:cBhvr>
                                        <p:cTn id="22" dur="2000"/>
                                        <p:tgtEl>
                                          <p:spTgt spid="25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6">
                                            <p:txEl>
                                              <p:pRg st="4" end="4"/>
                                            </p:txEl>
                                          </p:spTgt>
                                        </p:tgtEl>
                                        <p:attrNameLst>
                                          <p:attrName>style.visibility</p:attrName>
                                        </p:attrNameLst>
                                      </p:cBhvr>
                                      <p:to>
                                        <p:strVal val="visible"/>
                                      </p:to>
                                    </p:set>
                                    <p:animEffect transition="in" filter="fade">
                                      <p:cBhvr>
                                        <p:cTn id="27" dur="2000"/>
                                        <p:tgtEl>
                                          <p:spTgt spid="25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7">
                                            <p:txEl>
                                              <p:pRg st="0" end="0"/>
                                            </p:txEl>
                                          </p:spTgt>
                                        </p:tgtEl>
                                        <p:attrNameLst>
                                          <p:attrName>style.visibility</p:attrName>
                                        </p:attrNameLst>
                                      </p:cBhvr>
                                      <p:to>
                                        <p:strVal val="visible"/>
                                      </p:to>
                                    </p:set>
                                    <p:animEffect transition="in" filter="fade">
                                      <p:cBhvr>
                                        <p:cTn id="32" dur="2000"/>
                                        <p:tgtEl>
                                          <p:spTgt spid="25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Groupwork</a:t>
            </a:r>
            <a:r>
              <a:rPr lang="cs-CZ" dirty="0" smtClean="0"/>
              <a:t> – 5 </a:t>
            </a:r>
            <a:r>
              <a:rPr lang="cs-CZ" dirty="0" err="1" smtClean="0"/>
              <a:t>minutes</a:t>
            </a:r>
            <a:endParaRPr sz="3300" b="0" i="0" u="none" strike="noStrike" cap="none" dirty="0">
              <a:solidFill>
                <a:srgbClr val="CE5717"/>
              </a:solidFill>
              <a:latin typeface="Georgia"/>
              <a:ea typeface="Georgia"/>
              <a:cs typeface="Georgia"/>
              <a:sym typeface="Georgia"/>
            </a:endParaRPr>
          </a:p>
        </p:txBody>
      </p:sp>
      <p:sp>
        <p:nvSpPr>
          <p:cNvPr id="230" name="Google Shape;230;p2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dirty="0" err="1" smtClean="0"/>
              <a:t>What</a:t>
            </a:r>
            <a:r>
              <a:rPr lang="cs-CZ" dirty="0" smtClean="0"/>
              <a:t> </a:t>
            </a:r>
            <a:r>
              <a:rPr lang="cs-CZ" dirty="0" err="1" smtClean="0"/>
              <a:t>activities</a:t>
            </a:r>
            <a:r>
              <a:rPr lang="cs-CZ" dirty="0" smtClean="0"/>
              <a:t> </a:t>
            </a:r>
            <a:r>
              <a:rPr lang="cs-CZ" dirty="0" err="1" smtClean="0"/>
              <a:t>does</a:t>
            </a:r>
            <a:endParaRPr lang="cs-CZ" dirty="0" smtClean="0"/>
          </a:p>
          <a:p>
            <a:pPr marL="0" marR="0" lvl="0" indent="0" algn="l" rtl="0">
              <a:spcBef>
                <a:spcPts val="540"/>
              </a:spcBef>
              <a:spcAft>
                <a:spcPts val="0"/>
              </a:spcAft>
              <a:buClr>
                <a:schemeClr val="accent1"/>
              </a:buClr>
              <a:buSzPts val="2295"/>
              <a:buNone/>
            </a:pPr>
            <a:r>
              <a:rPr lang="cs-CZ" b="1" dirty="0" smtClean="0"/>
              <a:t>A/ </a:t>
            </a:r>
            <a:r>
              <a:rPr lang="cs-CZ" b="1" dirty="0" err="1" smtClean="0"/>
              <a:t>Teacher</a:t>
            </a:r>
            <a:r>
              <a:rPr lang="cs-CZ" b="1" dirty="0" smtClean="0"/>
              <a:t> do?                     </a:t>
            </a:r>
            <a:r>
              <a:rPr lang="cs-CZ" b="1" dirty="0" smtClean="0"/>
              <a:t>B/ </a:t>
            </a:r>
            <a:r>
              <a:rPr lang="cs-CZ" b="1" dirty="0" err="1" smtClean="0"/>
              <a:t>Class</a:t>
            </a:r>
            <a:r>
              <a:rPr lang="cs-CZ" b="1" dirty="0" smtClean="0"/>
              <a:t> </a:t>
            </a:r>
            <a:r>
              <a:rPr lang="cs-CZ" b="1" dirty="0" err="1" smtClean="0"/>
              <a:t>teacher</a:t>
            </a:r>
            <a:r>
              <a:rPr lang="cs-CZ" b="1" dirty="0" smtClean="0"/>
              <a:t> do?</a:t>
            </a:r>
          </a:p>
          <a:p>
            <a:pPr marL="0" marR="0" lvl="0" indent="0" algn="l" rtl="0">
              <a:spcBef>
                <a:spcPts val="540"/>
              </a:spcBef>
              <a:spcAft>
                <a:spcPts val="0"/>
              </a:spcAft>
              <a:buClr>
                <a:schemeClr val="accent1"/>
              </a:buClr>
              <a:buSzPts val="2295"/>
              <a:buNone/>
            </a:pPr>
            <a:endParaRPr lang="cs-CZ" dirty="0"/>
          </a:p>
          <a:p>
            <a:pPr marL="0" lvl="0" indent="0">
              <a:buNone/>
            </a:pPr>
            <a:r>
              <a:rPr lang="en-US" dirty="0"/>
              <a:t>In a group discussion, prepare the most comprehensive list of activities that a teacher / class teacher performs and which relate to the classroom management process.</a:t>
            </a:r>
            <a:endParaRPr dirty="0"/>
          </a:p>
        </p:txBody>
      </p:sp>
    </p:spTree>
    <p:extLst>
      <p:ext uri="{BB962C8B-B14F-4D97-AF65-F5344CB8AC3E}">
        <p14:creationId xmlns:p14="http://schemas.microsoft.com/office/powerpoint/2010/main" val="3914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title"/>
          </p:nvPr>
        </p:nvSpPr>
        <p:spPr>
          <a:xfrm>
            <a:off x="301752" y="228600"/>
            <a:ext cx="8534400" cy="105156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What</a:t>
            </a:r>
            <a:r>
              <a:rPr lang="cs-CZ" dirty="0" smtClean="0"/>
              <a:t> do </a:t>
            </a:r>
            <a:r>
              <a:rPr lang="cs-CZ" dirty="0" err="1" smtClean="0"/>
              <a:t>they</a:t>
            </a:r>
            <a:r>
              <a:rPr lang="cs-CZ" dirty="0" smtClean="0"/>
              <a:t> </a:t>
            </a:r>
            <a:r>
              <a:rPr lang="cs-CZ" dirty="0" err="1" smtClean="0"/>
              <a:t>need</a:t>
            </a:r>
            <a:r>
              <a:rPr lang="cs-CZ" dirty="0" smtClean="0"/>
              <a:t> </a:t>
            </a:r>
            <a:r>
              <a:rPr lang="cs-CZ" dirty="0" err="1" smtClean="0"/>
              <a:t>consider</a:t>
            </a:r>
            <a:endParaRPr sz="3300" b="0" i="0" u="none" strike="noStrike" cap="none" dirty="0">
              <a:solidFill>
                <a:srgbClr val="CE5717"/>
              </a:solidFill>
              <a:latin typeface="Georgia"/>
              <a:ea typeface="Georgia"/>
              <a:cs typeface="Georgia"/>
              <a:sym typeface="Georgia"/>
            </a:endParaRPr>
          </a:p>
        </p:txBody>
      </p:sp>
      <p:sp>
        <p:nvSpPr>
          <p:cNvPr id="230" name="Google Shape;230;p2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R="0" lvl="0" indent="-457200" algn="l" rtl="0">
              <a:spcBef>
                <a:spcPts val="0"/>
              </a:spcBef>
              <a:spcAft>
                <a:spcPts val="0"/>
              </a:spcAft>
              <a:buClr>
                <a:schemeClr val="accent1"/>
              </a:buClr>
              <a:buSzPts val="2295"/>
              <a:buFontTx/>
              <a:buChar char="-"/>
            </a:pPr>
            <a:r>
              <a:rPr lang="cs-CZ" dirty="0" err="1"/>
              <a:t>f</a:t>
            </a:r>
            <a:r>
              <a:rPr lang="cs-CZ" dirty="0" err="1" smtClean="0"/>
              <a:t>rom</a:t>
            </a:r>
            <a:r>
              <a:rPr lang="cs-CZ" dirty="0" smtClean="0"/>
              <a:t> </a:t>
            </a:r>
            <a:r>
              <a:rPr lang="cs-CZ" dirty="0" err="1" smtClean="0"/>
              <a:t>legal</a:t>
            </a:r>
            <a:r>
              <a:rPr lang="cs-CZ" dirty="0" smtClean="0"/>
              <a:t> point </a:t>
            </a:r>
            <a:r>
              <a:rPr lang="cs-CZ" dirty="0" err="1" smtClean="0"/>
              <a:t>of</a:t>
            </a:r>
            <a:r>
              <a:rPr lang="cs-CZ" dirty="0" smtClean="0"/>
              <a:t> </a:t>
            </a:r>
            <a:r>
              <a:rPr lang="cs-CZ" dirty="0" err="1" smtClean="0"/>
              <a:t>view</a:t>
            </a:r>
            <a:endParaRPr lang="cs-CZ" dirty="0" smtClean="0"/>
          </a:p>
          <a:p>
            <a:pPr marR="0" lvl="0" indent="-457200" algn="l" rtl="0">
              <a:spcBef>
                <a:spcPts val="0"/>
              </a:spcBef>
              <a:spcAft>
                <a:spcPts val="0"/>
              </a:spcAft>
              <a:buClr>
                <a:schemeClr val="accent1"/>
              </a:buClr>
              <a:buSzPts val="2295"/>
              <a:buFontTx/>
              <a:buChar char="-"/>
            </a:pPr>
            <a:endParaRPr lang="cs-CZ" dirty="0"/>
          </a:p>
          <a:p>
            <a:pPr marR="0" lvl="0" indent="-457200" algn="l" rtl="0">
              <a:spcBef>
                <a:spcPts val="0"/>
              </a:spcBef>
              <a:spcAft>
                <a:spcPts val="0"/>
              </a:spcAft>
              <a:buClr>
                <a:schemeClr val="accent1"/>
              </a:buClr>
              <a:buSzPts val="2295"/>
              <a:buFontTx/>
              <a:buChar char="-"/>
            </a:pPr>
            <a:r>
              <a:rPr lang="cs-CZ" dirty="0" err="1" smtClean="0"/>
              <a:t>from</a:t>
            </a:r>
            <a:r>
              <a:rPr lang="cs-CZ" dirty="0" smtClean="0"/>
              <a:t> </a:t>
            </a:r>
            <a:r>
              <a:rPr lang="cs-CZ" dirty="0" err="1" smtClean="0"/>
              <a:t>managerial</a:t>
            </a:r>
            <a:r>
              <a:rPr lang="cs-CZ" dirty="0" smtClean="0"/>
              <a:t> point </a:t>
            </a:r>
            <a:r>
              <a:rPr lang="cs-CZ" dirty="0" err="1" smtClean="0"/>
              <a:t>of</a:t>
            </a:r>
            <a:r>
              <a:rPr lang="cs-CZ" dirty="0" smtClean="0"/>
              <a:t> </a:t>
            </a:r>
            <a:r>
              <a:rPr lang="cs-CZ" dirty="0" err="1" smtClean="0"/>
              <a:t>view</a:t>
            </a:r>
            <a:endParaRPr lang="cs-CZ" dirty="0" smtClean="0"/>
          </a:p>
          <a:p>
            <a:pPr marL="0" marR="0" lvl="0" indent="0" algn="l" rtl="0">
              <a:spcBef>
                <a:spcPts val="0"/>
              </a:spcBef>
              <a:spcAft>
                <a:spcPts val="0"/>
              </a:spcAft>
              <a:buClr>
                <a:schemeClr val="accent1"/>
              </a:buClr>
              <a:buSzPts val="2295"/>
              <a:buNone/>
            </a:pPr>
            <a:endParaRPr lang="cs-CZ" dirty="0"/>
          </a:p>
          <a:p>
            <a:pPr marL="0" marR="0" lvl="0" indent="0" algn="l" rtl="0">
              <a:spcBef>
                <a:spcPts val="0"/>
              </a:spcBef>
              <a:spcAft>
                <a:spcPts val="0"/>
              </a:spcAft>
              <a:buClr>
                <a:schemeClr val="accent1"/>
              </a:buClr>
              <a:buSzPts val="2295"/>
              <a:buNone/>
            </a:pPr>
            <a:r>
              <a:rPr lang="cs-CZ" dirty="0" err="1" smtClean="0"/>
              <a:t>when</a:t>
            </a:r>
            <a:r>
              <a:rPr lang="cs-CZ" dirty="0" smtClean="0"/>
              <a:t> </a:t>
            </a:r>
            <a:r>
              <a:rPr lang="cs-CZ" dirty="0" err="1" smtClean="0"/>
              <a:t>conducting</a:t>
            </a:r>
            <a:r>
              <a:rPr lang="cs-CZ" dirty="0" smtClean="0"/>
              <a:t> these </a:t>
            </a:r>
            <a:r>
              <a:rPr lang="cs-CZ" dirty="0" err="1" smtClean="0"/>
              <a:t>activities</a:t>
            </a:r>
            <a:r>
              <a:rPr lang="cs-CZ" dirty="0" smtClean="0"/>
              <a:t>?</a:t>
            </a:r>
          </a:p>
          <a:p>
            <a:pPr marL="274320" marR="0" lvl="0" indent="-274320" algn="l" rtl="0">
              <a:spcBef>
                <a:spcPts val="0"/>
              </a:spcBef>
              <a:spcAft>
                <a:spcPts val="0"/>
              </a:spcAft>
              <a:buClr>
                <a:schemeClr val="accent1"/>
              </a:buClr>
              <a:buSzPts val="2295"/>
              <a:buFont typeface="Noto Sans Symbols"/>
              <a:buChar char="●"/>
            </a:pPr>
            <a:endParaRPr dirty="0"/>
          </a:p>
        </p:txBody>
      </p:sp>
    </p:spTree>
    <p:extLst>
      <p:ext uri="{BB962C8B-B14F-4D97-AF65-F5344CB8AC3E}">
        <p14:creationId xmlns:p14="http://schemas.microsoft.com/office/powerpoint/2010/main" val="950411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4"/>
          <p:cNvSpPr txBox="1">
            <a:spLocks noGrp="1"/>
          </p:cNvSpPr>
          <p:nvPr>
            <p:ph type="title"/>
          </p:nvPr>
        </p:nvSpPr>
        <p:spPr>
          <a:xfrm>
            <a:off x="347869" y="475489"/>
            <a:ext cx="8224631" cy="1371599"/>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smtClean="0">
                <a:solidFill>
                  <a:srgbClr val="92D050"/>
                </a:solidFill>
                <a:latin typeface="Impact"/>
                <a:ea typeface="Impact"/>
                <a:cs typeface="Impact"/>
                <a:sym typeface="Impact"/>
              </a:rPr>
              <a:t>GOOD TEACHER</a:t>
            </a:r>
            <a:r>
              <a:rPr lang="cs-CZ" sz="3442" dirty="0" smtClean="0">
                <a:solidFill>
                  <a:srgbClr val="00B050"/>
                </a:solidFill>
                <a:latin typeface="Impact"/>
                <a:ea typeface="Impact"/>
                <a:cs typeface="Impact"/>
                <a:sym typeface="Impact"/>
              </a:rPr>
              <a:t> </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190" name="Google Shape;190;p24"/>
          <p:cNvSpPr txBox="1">
            <a:spLocks noGrp="1"/>
          </p:cNvSpPr>
          <p:nvPr>
            <p:ph type="body" idx="1"/>
          </p:nvPr>
        </p:nvSpPr>
        <p:spPr>
          <a:xfrm>
            <a:off x="208722" y="1847088"/>
            <a:ext cx="8506653" cy="4038982"/>
          </a:xfrm>
          <a:prstGeom prst="rect">
            <a:avLst/>
          </a:prstGeom>
          <a:noFill/>
          <a:ln>
            <a:noFill/>
          </a:ln>
        </p:spPr>
        <p:txBody>
          <a:bodyPr spcFirstLastPara="1" wrap="square" lIns="68569" tIns="34275" rIns="68569" bIns="34275" anchor="t" anchorCtr="0">
            <a:noAutofit/>
          </a:bodyPr>
          <a:lstStyle/>
          <a:p>
            <a:pPr marL="385763" indent="-385763">
              <a:lnSpc>
                <a:spcPct val="110000"/>
              </a:lnSpc>
              <a:spcBef>
                <a:spcPts val="0"/>
              </a:spcBef>
              <a:buClr>
                <a:schemeClr val="dk2"/>
              </a:buClr>
              <a:buSzPts val="2800"/>
              <a:buFont typeface="Arial"/>
              <a:buAutoNum type="arabicParenR"/>
            </a:pPr>
            <a:r>
              <a:rPr lang="en-US" sz="2100" dirty="0">
                <a:solidFill>
                  <a:srgbClr val="595959"/>
                </a:solidFill>
                <a:latin typeface="Cabin"/>
                <a:ea typeface="Cabin"/>
                <a:cs typeface="Cabin"/>
                <a:sym typeface="Cabin"/>
              </a:rPr>
              <a:t>It is a guarantee of quality </a:t>
            </a:r>
            <a:r>
              <a:rPr lang="en-US" sz="2100" dirty="0" smtClean="0">
                <a:solidFill>
                  <a:srgbClr val="595959"/>
                </a:solidFill>
                <a:latin typeface="Cabin"/>
                <a:ea typeface="Cabin"/>
                <a:cs typeface="Cabin"/>
                <a:sym typeface="Cabin"/>
              </a:rPr>
              <a:t>education</a:t>
            </a:r>
            <a:endParaRPr lang="cs-CZ" sz="2100" dirty="0" smtClean="0">
              <a:solidFill>
                <a:srgbClr val="595959"/>
              </a:solidFill>
              <a:latin typeface="Cabin"/>
              <a:ea typeface="Cabin"/>
              <a:cs typeface="Cabin"/>
              <a:sym typeface="Cabin"/>
            </a:endParaRPr>
          </a:p>
          <a:p>
            <a:pPr marL="385763" indent="-385763">
              <a:lnSpc>
                <a:spcPct val="110000"/>
              </a:lnSpc>
              <a:spcBef>
                <a:spcPts val="0"/>
              </a:spcBef>
              <a:buClr>
                <a:schemeClr val="dk2"/>
              </a:buClr>
              <a:buSzPts val="2800"/>
              <a:buFont typeface="Arial"/>
              <a:buAutoNum type="arabicParenR"/>
            </a:pPr>
            <a:endParaRPr sz="2100" dirty="0">
              <a:solidFill>
                <a:srgbClr val="595959"/>
              </a:solidFill>
              <a:latin typeface="Cabin"/>
              <a:ea typeface="Cabin"/>
              <a:cs typeface="Cabin"/>
              <a:sym typeface="Cabin"/>
            </a:endParaRPr>
          </a:p>
          <a:p>
            <a:pPr marL="385763" indent="-385763">
              <a:lnSpc>
                <a:spcPct val="110000"/>
              </a:lnSpc>
              <a:spcBef>
                <a:spcPts val="0"/>
              </a:spcBef>
              <a:buClr>
                <a:schemeClr val="dk2"/>
              </a:buClr>
              <a:buSzPts val="2800"/>
              <a:buFont typeface="Arial"/>
              <a:buAutoNum type="arabicParenR"/>
            </a:pPr>
            <a:r>
              <a:rPr lang="en-US" sz="2100" dirty="0">
                <a:solidFill>
                  <a:srgbClr val="595959"/>
                </a:solidFill>
                <a:latin typeface="Cabin"/>
                <a:ea typeface="Cabin"/>
                <a:cs typeface="Cabin"/>
                <a:sym typeface="Cabin"/>
              </a:rPr>
              <a:t>It is a guarantee of pupils' safety</a:t>
            </a:r>
            <a:endParaRPr sz="2100" dirty="0">
              <a:solidFill>
                <a:srgbClr val="595959"/>
              </a:solidFill>
              <a:latin typeface="Cabin"/>
              <a:ea typeface="Cabin"/>
              <a:cs typeface="Cabin"/>
              <a:sym typeface="Cabin"/>
            </a:endParaRPr>
          </a:p>
        </p:txBody>
      </p:sp>
    </p:spTree>
    <p:extLst>
      <p:ext uri="{BB962C8B-B14F-4D97-AF65-F5344CB8AC3E}">
        <p14:creationId xmlns:p14="http://schemas.microsoft.com/office/powerpoint/2010/main" val="33396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title"/>
          </p:nvPr>
        </p:nvSpPr>
        <p:spPr>
          <a:xfrm>
            <a:off x="301752" y="228600"/>
            <a:ext cx="8534400" cy="105156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What</a:t>
            </a:r>
            <a:r>
              <a:rPr lang="cs-CZ" dirty="0" smtClean="0"/>
              <a:t> </a:t>
            </a:r>
            <a:r>
              <a:rPr lang="cs-CZ" dirty="0" err="1" smtClean="0"/>
              <a:t>legislation</a:t>
            </a:r>
            <a:r>
              <a:rPr lang="cs-CZ" dirty="0" smtClean="0"/>
              <a:t> do </a:t>
            </a:r>
            <a:r>
              <a:rPr lang="cs-CZ" dirty="0" err="1" smtClean="0"/>
              <a:t>teachers</a:t>
            </a:r>
            <a:r>
              <a:rPr lang="cs-CZ" dirty="0" smtClean="0"/>
              <a:t> </a:t>
            </a:r>
            <a:r>
              <a:rPr lang="cs-CZ" dirty="0" err="1" smtClean="0"/>
              <a:t>need</a:t>
            </a:r>
            <a:r>
              <a:rPr lang="cs-CZ" dirty="0" smtClean="0"/>
              <a:t> to </a:t>
            </a:r>
            <a:r>
              <a:rPr lang="cs-CZ" dirty="0" err="1" smtClean="0"/>
              <a:t>know</a:t>
            </a:r>
            <a:r>
              <a:rPr lang="cs-CZ" dirty="0" smtClean="0"/>
              <a:t>?</a:t>
            </a:r>
            <a:endParaRPr sz="3300" b="0" i="0" u="none" strike="noStrike" cap="none" dirty="0">
              <a:solidFill>
                <a:srgbClr val="CE5717"/>
              </a:solidFill>
              <a:latin typeface="Georgia"/>
              <a:ea typeface="Georgia"/>
              <a:cs typeface="Georgia"/>
              <a:sym typeface="Georgia"/>
            </a:endParaRPr>
          </a:p>
        </p:txBody>
      </p:sp>
      <p:sp>
        <p:nvSpPr>
          <p:cNvPr id="230" name="Google Shape;230;p2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r>
              <a:rPr lang="en-GB" b="1" dirty="0"/>
              <a:t>ACT No. 561/2004 </a:t>
            </a:r>
            <a:r>
              <a:rPr lang="en-GB" b="1" dirty="0" smtClean="0"/>
              <a:t>Coll.</a:t>
            </a:r>
            <a:r>
              <a:rPr lang="cs-CZ" b="1" dirty="0" smtClean="0"/>
              <a:t> </a:t>
            </a:r>
            <a:r>
              <a:rPr lang="en-GB" b="1" dirty="0" smtClean="0"/>
              <a:t>of </a:t>
            </a:r>
            <a:r>
              <a:rPr lang="en-GB" b="1" dirty="0"/>
              <a:t>24 September </a:t>
            </a:r>
            <a:r>
              <a:rPr lang="en-GB" b="1" dirty="0" smtClean="0"/>
              <a:t>2004</a:t>
            </a:r>
            <a:r>
              <a:rPr lang="cs-CZ" b="1" dirty="0" smtClean="0"/>
              <a:t> </a:t>
            </a:r>
            <a:r>
              <a:rPr lang="en-GB" b="1" dirty="0" smtClean="0"/>
              <a:t>on </a:t>
            </a:r>
            <a:r>
              <a:rPr lang="en-GB" b="1" dirty="0"/>
              <a:t>Pre-school, Basic, Secondary, Tertiary Professional and Other Education </a:t>
            </a:r>
            <a:endParaRPr lang="cs-CZ" dirty="0"/>
          </a:p>
          <a:p>
            <a:pPr marL="82868" indent="0">
              <a:buNone/>
            </a:pPr>
            <a:r>
              <a:rPr lang="cs-CZ" b="1" dirty="0" smtClean="0"/>
              <a:t>     </a:t>
            </a:r>
            <a:r>
              <a:rPr lang="en-GB" dirty="0"/>
              <a:t>(the Education Act)</a:t>
            </a:r>
            <a:endParaRPr lang="cs-CZ" dirty="0"/>
          </a:p>
          <a:p>
            <a:pPr marL="82868" indent="0">
              <a:buNone/>
            </a:pPr>
            <a:endParaRPr lang="cs-CZ" dirty="0"/>
          </a:p>
          <a:p>
            <a:pPr marL="82868" indent="0">
              <a:buNone/>
            </a:pPr>
            <a:r>
              <a:rPr lang="cs-CZ" dirty="0">
                <a:hlinkClick r:id="rId3"/>
              </a:rPr>
              <a:t>www.msmt.cz/</a:t>
            </a:r>
            <a:r>
              <a:rPr lang="cs-CZ" dirty="0" err="1">
                <a:hlinkClick r:id="rId3"/>
              </a:rPr>
              <a:t>uploads</a:t>
            </a:r>
            <a:r>
              <a:rPr lang="cs-CZ" dirty="0">
                <a:hlinkClick r:id="rId3"/>
              </a:rPr>
              <a:t>/VKav_200/Act_561.../edu_act_2011.doc</a:t>
            </a:r>
          </a:p>
          <a:p>
            <a:pPr marL="82868" indent="0">
              <a:buNone/>
            </a:pPr>
            <a:endParaRPr lang="cs-CZ" dirty="0"/>
          </a:p>
          <a:p>
            <a:pPr marL="274320" marR="0" lvl="0" indent="-274320" algn="l" rtl="0">
              <a:spcBef>
                <a:spcPts val="0"/>
              </a:spcBef>
              <a:spcAft>
                <a:spcPts val="0"/>
              </a:spcAft>
              <a:buClr>
                <a:schemeClr val="accent1"/>
              </a:buClr>
              <a:buSzPts val="2295"/>
              <a:buFont typeface="Noto Sans Symbols"/>
              <a:buChar char="●"/>
            </a:pPr>
            <a:endParaRPr dirty="0"/>
          </a:p>
        </p:txBody>
      </p:sp>
    </p:spTree>
    <p:extLst>
      <p:ext uri="{BB962C8B-B14F-4D97-AF65-F5344CB8AC3E}">
        <p14:creationId xmlns:p14="http://schemas.microsoft.com/office/powerpoint/2010/main" val="1928136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title"/>
          </p:nvPr>
        </p:nvSpPr>
        <p:spPr>
          <a:xfrm>
            <a:off x="301752" y="228600"/>
            <a:ext cx="8534400" cy="105156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What</a:t>
            </a:r>
            <a:r>
              <a:rPr lang="cs-CZ" dirty="0" smtClean="0"/>
              <a:t> </a:t>
            </a:r>
            <a:r>
              <a:rPr lang="cs-CZ" dirty="0" err="1" smtClean="0"/>
              <a:t>legislation</a:t>
            </a:r>
            <a:r>
              <a:rPr lang="cs-CZ" dirty="0" smtClean="0"/>
              <a:t> do </a:t>
            </a:r>
            <a:r>
              <a:rPr lang="cs-CZ" dirty="0" err="1" smtClean="0"/>
              <a:t>teachers</a:t>
            </a:r>
            <a:r>
              <a:rPr lang="cs-CZ" dirty="0" smtClean="0"/>
              <a:t> </a:t>
            </a:r>
            <a:r>
              <a:rPr lang="cs-CZ" dirty="0" err="1" smtClean="0"/>
              <a:t>need</a:t>
            </a:r>
            <a:r>
              <a:rPr lang="cs-CZ" dirty="0" smtClean="0"/>
              <a:t> to </a:t>
            </a:r>
            <a:r>
              <a:rPr lang="cs-CZ" dirty="0" err="1" smtClean="0"/>
              <a:t>know</a:t>
            </a:r>
            <a:r>
              <a:rPr lang="cs-CZ" dirty="0" smtClean="0"/>
              <a:t>?</a:t>
            </a:r>
            <a:endParaRPr sz="3300" b="0" i="0" u="none" strike="noStrike" cap="none" dirty="0">
              <a:solidFill>
                <a:srgbClr val="CE5717"/>
              </a:solidFill>
              <a:latin typeface="Georgia"/>
              <a:ea typeface="Georgia"/>
              <a:cs typeface="Georgia"/>
              <a:sym typeface="Georgia"/>
            </a:endParaRPr>
          </a:p>
        </p:txBody>
      </p:sp>
      <p:sp>
        <p:nvSpPr>
          <p:cNvPr id="230" name="Google Shape;230;p2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r>
              <a:rPr lang="cs-CZ" b="1" dirty="0" err="1" smtClean="0"/>
              <a:t>Which</a:t>
            </a:r>
            <a:r>
              <a:rPr lang="cs-CZ" b="1" dirty="0" smtClean="0"/>
              <a:t> </a:t>
            </a:r>
            <a:r>
              <a:rPr lang="cs-CZ" b="1" dirty="0" err="1" smtClean="0"/>
              <a:t>paragraphs</a:t>
            </a:r>
            <a:r>
              <a:rPr lang="cs-CZ" b="1" dirty="0" smtClean="0"/>
              <a:t> (§) </a:t>
            </a:r>
            <a:r>
              <a:rPr lang="cs-CZ" b="1" dirty="0" err="1" smtClean="0"/>
              <a:t>from</a:t>
            </a:r>
            <a:r>
              <a:rPr lang="cs-CZ" b="1" dirty="0" smtClean="0"/>
              <a:t> </a:t>
            </a:r>
            <a:r>
              <a:rPr lang="cs-CZ" b="1" dirty="0" err="1" smtClean="0"/>
              <a:t>The</a:t>
            </a:r>
            <a:r>
              <a:rPr lang="cs-CZ" b="1" dirty="0" smtClean="0"/>
              <a:t> </a:t>
            </a:r>
            <a:r>
              <a:rPr lang="cs-CZ" b="1" dirty="0" err="1" smtClean="0"/>
              <a:t>Education</a:t>
            </a:r>
            <a:r>
              <a:rPr lang="cs-CZ" b="1" dirty="0" smtClean="0"/>
              <a:t> </a:t>
            </a:r>
            <a:r>
              <a:rPr lang="cs-CZ" b="1" dirty="0" err="1" smtClean="0"/>
              <a:t>Act</a:t>
            </a:r>
            <a:r>
              <a:rPr lang="cs-CZ" b="1" dirty="0" smtClean="0"/>
              <a:t> are </a:t>
            </a:r>
            <a:r>
              <a:rPr lang="cs-CZ" b="1" dirty="0" err="1" smtClean="0"/>
              <a:t>realted</a:t>
            </a:r>
            <a:r>
              <a:rPr lang="cs-CZ" b="1" dirty="0" smtClean="0"/>
              <a:t> to </a:t>
            </a:r>
            <a:r>
              <a:rPr lang="cs-CZ" b="1" dirty="0" err="1" smtClean="0"/>
              <a:t>work</a:t>
            </a:r>
            <a:r>
              <a:rPr lang="cs-CZ" b="1" dirty="0" smtClean="0"/>
              <a:t> </a:t>
            </a:r>
            <a:r>
              <a:rPr lang="cs-CZ" b="1" dirty="0" err="1" smtClean="0"/>
              <a:t>of</a:t>
            </a:r>
            <a:r>
              <a:rPr lang="cs-CZ" b="1" dirty="0" smtClean="0"/>
              <a:t> </a:t>
            </a:r>
            <a:r>
              <a:rPr lang="cs-CZ" b="1" dirty="0" err="1" smtClean="0"/>
              <a:t>teachers</a:t>
            </a:r>
            <a:r>
              <a:rPr lang="cs-CZ" b="1" dirty="0" smtClean="0"/>
              <a:t> and </a:t>
            </a:r>
            <a:r>
              <a:rPr lang="cs-CZ" b="1" dirty="0" err="1" smtClean="0"/>
              <a:t>class</a:t>
            </a:r>
            <a:r>
              <a:rPr lang="cs-CZ" b="1" dirty="0" smtClean="0"/>
              <a:t> </a:t>
            </a:r>
            <a:r>
              <a:rPr lang="cs-CZ" b="1" dirty="0" err="1" smtClean="0"/>
              <a:t>teachers</a:t>
            </a:r>
            <a:r>
              <a:rPr lang="cs-CZ" b="1" dirty="0" smtClean="0"/>
              <a:t>?</a:t>
            </a:r>
          </a:p>
          <a:p>
            <a:pPr marL="82868" indent="0">
              <a:buNone/>
            </a:pPr>
            <a:endParaRPr lang="cs-CZ" b="1" dirty="0"/>
          </a:p>
          <a:p>
            <a:pPr marL="82868" indent="0">
              <a:buNone/>
            </a:pPr>
            <a:r>
              <a:rPr lang="cs-CZ" dirty="0">
                <a:hlinkClick r:id="rId3"/>
              </a:rPr>
              <a:t>www.msmt.cz/</a:t>
            </a:r>
            <a:r>
              <a:rPr lang="cs-CZ" dirty="0" err="1">
                <a:hlinkClick r:id="rId3"/>
              </a:rPr>
              <a:t>uploads</a:t>
            </a:r>
            <a:r>
              <a:rPr lang="cs-CZ" dirty="0">
                <a:hlinkClick r:id="rId3"/>
              </a:rPr>
              <a:t>/VKav_200/Act_561.../edu_act_2011.doc</a:t>
            </a:r>
          </a:p>
          <a:p>
            <a:pPr marL="82868" indent="0">
              <a:buNone/>
            </a:pPr>
            <a:endParaRPr lang="cs-CZ" dirty="0"/>
          </a:p>
          <a:p>
            <a:pPr marL="274320" marR="0" lvl="0" indent="-274320" algn="l" rtl="0">
              <a:spcBef>
                <a:spcPts val="0"/>
              </a:spcBef>
              <a:spcAft>
                <a:spcPts val="0"/>
              </a:spcAft>
              <a:buClr>
                <a:schemeClr val="accent1"/>
              </a:buClr>
              <a:buSzPts val="2295"/>
              <a:buFont typeface="Noto Sans Symbols"/>
              <a:buChar char="●"/>
            </a:pPr>
            <a:endParaRPr dirty="0"/>
          </a:p>
        </p:txBody>
      </p:sp>
      <p:sp>
        <p:nvSpPr>
          <p:cNvPr id="5" name="Google Shape;162;p20"/>
          <p:cNvSpPr/>
          <p:nvPr/>
        </p:nvSpPr>
        <p:spPr>
          <a:xfrm>
            <a:off x="6033928" y="5162207"/>
            <a:ext cx="2526263" cy="664806"/>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algn="ctr">
              <a:buClr>
                <a:schemeClr val="dk1"/>
              </a:buClr>
              <a:buSzPts val="2400"/>
            </a:pPr>
            <a:r>
              <a:rPr lang="cs-CZ" sz="1800" b="1" dirty="0" smtClean="0">
                <a:solidFill>
                  <a:schemeClr val="dk1"/>
                </a:solidFill>
                <a:latin typeface="Cabin"/>
                <a:ea typeface="Cabin"/>
                <a:cs typeface="Cabin"/>
                <a:sym typeface="Cabin"/>
              </a:rPr>
              <a:t>HOMEWORK</a:t>
            </a:r>
            <a:endParaRPr sz="1800" b="1" dirty="0">
              <a:solidFill>
                <a:schemeClr val="dk1"/>
              </a:solidFill>
              <a:latin typeface="Cabin"/>
              <a:ea typeface="Cabin"/>
              <a:cs typeface="Cabin"/>
              <a:sym typeface="Cabin"/>
            </a:endParaRPr>
          </a:p>
        </p:txBody>
      </p:sp>
    </p:spTree>
    <p:extLst>
      <p:ext uri="{BB962C8B-B14F-4D97-AF65-F5344CB8AC3E}">
        <p14:creationId xmlns:p14="http://schemas.microsoft.com/office/powerpoint/2010/main" val="2160284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4"/>
          <p:cNvSpPr txBox="1">
            <a:spLocks noGrp="1"/>
          </p:cNvSpPr>
          <p:nvPr>
            <p:ph type="title"/>
          </p:nvPr>
        </p:nvSpPr>
        <p:spPr>
          <a:xfrm>
            <a:off x="347869" y="475489"/>
            <a:ext cx="8224631" cy="1371599"/>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smtClean="0">
                <a:solidFill>
                  <a:srgbClr val="92D050"/>
                </a:solidFill>
                <a:latin typeface="Impact"/>
                <a:ea typeface="Impact"/>
                <a:cs typeface="Impact"/>
                <a:sym typeface="Impact"/>
              </a:rPr>
              <a:t>GOOD TEACHER</a:t>
            </a:r>
            <a:r>
              <a:rPr lang="cs-CZ" sz="3442" dirty="0" smtClean="0">
                <a:solidFill>
                  <a:srgbClr val="00B050"/>
                </a:solidFill>
                <a:latin typeface="Impact"/>
                <a:ea typeface="Impact"/>
                <a:cs typeface="Impact"/>
                <a:sym typeface="Impact"/>
              </a:rPr>
              <a:t> </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190" name="Google Shape;190;p24"/>
          <p:cNvSpPr txBox="1">
            <a:spLocks noGrp="1"/>
          </p:cNvSpPr>
          <p:nvPr>
            <p:ph type="body" idx="1"/>
          </p:nvPr>
        </p:nvSpPr>
        <p:spPr>
          <a:xfrm>
            <a:off x="208722" y="1847088"/>
            <a:ext cx="8506653" cy="4038982"/>
          </a:xfrm>
          <a:prstGeom prst="rect">
            <a:avLst/>
          </a:prstGeom>
          <a:noFill/>
          <a:ln>
            <a:noFill/>
          </a:ln>
        </p:spPr>
        <p:txBody>
          <a:bodyPr spcFirstLastPara="1" wrap="square" lIns="68569" tIns="34275" rIns="68569" bIns="34275" anchor="t" anchorCtr="0">
            <a:noAutofit/>
          </a:bodyPr>
          <a:lstStyle/>
          <a:p>
            <a:pPr marL="385763" indent="-385763">
              <a:lnSpc>
                <a:spcPct val="110000"/>
              </a:lnSpc>
              <a:spcBef>
                <a:spcPts val="0"/>
              </a:spcBef>
              <a:buClr>
                <a:schemeClr val="dk2"/>
              </a:buClr>
              <a:buSzPts val="2800"/>
              <a:buFont typeface="Arial"/>
              <a:buAutoNum type="arabicParenR"/>
            </a:pPr>
            <a:r>
              <a:rPr lang="en-US" sz="2100" dirty="0">
                <a:solidFill>
                  <a:srgbClr val="595959"/>
                </a:solidFill>
                <a:latin typeface="Cabin"/>
                <a:ea typeface="Cabin"/>
                <a:cs typeface="Cabin"/>
                <a:sym typeface="Cabin"/>
              </a:rPr>
              <a:t>It is a guarantee of quality </a:t>
            </a:r>
            <a:r>
              <a:rPr lang="en-US" sz="2100" dirty="0" smtClean="0">
                <a:solidFill>
                  <a:srgbClr val="595959"/>
                </a:solidFill>
                <a:latin typeface="Cabin"/>
                <a:ea typeface="Cabin"/>
                <a:cs typeface="Cabin"/>
                <a:sym typeface="Cabin"/>
              </a:rPr>
              <a:t>education</a:t>
            </a:r>
            <a:endParaRPr lang="cs-CZ" sz="2100" dirty="0" smtClean="0">
              <a:solidFill>
                <a:srgbClr val="595959"/>
              </a:solidFill>
              <a:latin typeface="Cabin"/>
              <a:ea typeface="Cabin"/>
              <a:cs typeface="Cabin"/>
              <a:sym typeface="Cabin"/>
            </a:endParaRPr>
          </a:p>
          <a:p>
            <a:pPr marL="385763" indent="-385763">
              <a:lnSpc>
                <a:spcPct val="110000"/>
              </a:lnSpc>
              <a:spcBef>
                <a:spcPts val="0"/>
              </a:spcBef>
              <a:buClr>
                <a:schemeClr val="dk2"/>
              </a:buClr>
              <a:buSzPts val="2800"/>
              <a:buFont typeface="Arial"/>
              <a:buAutoNum type="arabicParenR"/>
            </a:pPr>
            <a:endParaRPr sz="2100" dirty="0">
              <a:solidFill>
                <a:srgbClr val="595959"/>
              </a:solidFill>
              <a:latin typeface="Cabin"/>
              <a:ea typeface="Cabin"/>
              <a:cs typeface="Cabin"/>
              <a:sym typeface="Cabin"/>
            </a:endParaRPr>
          </a:p>
          <a:p>
            <a:pPr marL="385763" indent="-385763">
              <a:lnSpc>
                <a:spcPct val="110000"/>
              </a:lnSpc>
              <a:spcBef>
                <a:spcPts val="0"/>
              </a:spcBef>
              <a:buClr>
                <a:schemeClr val="dk2"/>
              </a:buClr>
              <a:buSzPts val="2800"/>
              <a:buFont typeface="Arial"/>
              <a:buAutoNum type="arabicParenR"/>
            </a:pPr>
            <a:r>
              <a:rPr lang="en-US" sz="2100" dirty="0">
                <a:solidFill>
                  <a:srgbClr val="595959"/>
                </a:solidFill>
                <a:latin typeface="Cabin"/>
                <a:ea typeface="Cabin"/>
                <a:cs typeface="Cabin"/>
                <a:sym typeface="Cabin"/>
              </a:rPr>
              <a:t>It is a guarantee of pupils' safety</a:t>
            </a:r>
            <a:endParaRPr sz="2100" dirty="0">
              <a:solidFill>
                <a:srgbClr val="595959"/>
              </a:solidFill>
              <a:latin typeface="Cabin"/>
              <a:ea typeface="Cabin"/>
              <a:cs typeface="Cabin"/>
              <a:sym typeface="Cabin"/>
            </a:endParaRPr>
          </a:p>
        </p:txBody>
      </p:sp>
    </p:spTree>
    <p:extLst>
      <p:ext uri="{BB962C8B-B14F-4D97-AF65-F5344CB8AC3E}">
        <p14:creationId xmlns:p14="http://schemas.microsoft.com/office/powerpoint/2010/main" val="2115282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2"/>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C</a:t>
            </a:r>
            <a:r>
              <a:rPr lang="cs-CZ" sz="3300" b="0" i="0" u="none" strike="noStrike" cap="none" dirty="0" err="1" smtClean="0">
                <a:solidFill>
                  <a:srgbClr val="CE5717"/>
                </a:solidFill>
                <a:latin typeface="Georgia"/>
                <a:ea typeface="Georgia"/>
                <a:cs typeface="Georgia"/>
                <a:sym typeface="Georgia"/>
              </a:rPr>
              <a:t>ompetencies</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of</a:t>
            </a:r>
            <a:r>
              <a:rPr lang="cs-CZ" sz="3300" b="0" i="0" u="none" strike="noStrike" cap="none" dirty="0" smtClean="0">
                <a:solidFill>
                  <a:srgbClr val="CE5717"/>
                </a:solidFill>
                <a:latin typeface="Georgia"/>
                <a:ea typeface="Georgia"/>
                <a:cs typeface="Georgia"/>
                <a:sym typeface="Georgia"/>
              </a:rPr>
              <a:t> a </a:t>
            </a:r>
            <a:r>
              <a:rPr lang="cs-CZ" sz="3300" b="0" i="0" u="none" strike="noStrike" cap="none" dirty="0" err="1" smtClean="0">
                <a:solidFill>
                  <a:srgbClr val="CE5717"/>
                </a:solidFill>
                <a:latin typeface="Georgia"/>
                <a:ea typeface="Georgia"/>
                <a:cs typeface="Georgia"/>
                <a:sym typeface="Georgia"/>
              </a:rPr>
              <a:t>teacher</a:t>
            </a:r>
            <a:endParaRPr sz="3300" b="0" i="0" u="none" strike="noStrike" cap="none" dirty="0">
              <a:solidFill>
                <a:srgbClr val="CE5717"/>
              </a:solidFill>
              <a:latin typeface="Georgia"/>
              <a:ea typeface="Georgia"/>
              <a:cs typeface="Georgia"/>
              <a:sym typeface="Georgia"/>
            </a:endParaRPr>
          </a:p>
        </p:txBody>
      </p:sp>
      <p:sp>
        <p:nvSpPr>
          <p:cNvPr id="224" name="Google Shape;224;p22"/>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lnSpc>
                <a:spcPct val="90000"/>
              </a:lnSpc>
              <a:spcBef>
                <a:spcPts val="0"/>
              </a:spcBef>
              <a:spcAft>
                <a:spcPts val="0"/>
              </a:spcAft>
              <a:buClr>
                <a:schemeClr val="accent1"/>
              </a:buClr>
              <a:buSzPts val="2122"/>
              <a:buFont typeface="Noto Sans Symbols"/>
              <a:buChar char="●"/>
            </a:pPr>
            <a:r>
              <a:rPr lang="cs-CZ" sz="2497" b="0" i="0" u="none" strike="noStrike" cap="none" dirty="0">
                <a:solidFill>
                  <a:schemeClr val="dk1"/>
                </a:solidFill>
                <a:latin typeface="Georgia"/>
                <a:ea typeface="Georgia"/>
                <a:cs typeface="Georgia"/>
                <a:sym typeface="Georgia"/>
              </a:rPr>
              <a:t>Jaké kompetence ve vztahu k různým úrovním managementu by měl mít učitel?</a:t>
            </a:r>
            <a:endParaRPr dirty="0"/>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dirty="0">
                <a:solidFill>
                  <a:schemeClr val="dk2"/>
                </a:solidFill>
                <a:latin typeface="Georgia"/>
                <a:ea typeface="Georgia"/>
                <a:cs typeface="Georgia"/>
                <a:sym typeface="Georgia"/>
              </a:rPr>
              <a:t>Manažerská:</a:t>
            </a:r>
            <a:r>
              <a:rPr lang="cs-CZ" sz="2035" b="0" i="0" u="none" strike="noStrike" cap="none" dirty="0">
                <a:solidFill>
                  <a:schemeClr val="dk2"/>
                </a:solidFill>
                <a:latin typeface="Georgia"/>
                <a:ea typeface="Georgia"/>
                <a:cs typeface="Georgia"/>
                <a:sym typeface="Georgia"/>
              </a:rPr>
              <a:t> má znalosti o podmínkách a procesech fungování školy, ovládá administrativní úkony spojené s evidencí žáků, má organizační schopnosti pro </a:t>
            </a:r>
            <a:r>
              <a:rPr lang="cs-CZ" sz="2035" b="0" i="0" u="none" strike="noStrike" cap="none" dirty="0" err="1">
                <a:solidFill>
                  <a:schemeClr val="dk2"/>
                </a:solidFill>
                <a:latin typeface="Georgia"/>
                <a:ea typeface="Georgia"/>
                <a:cs typeface="Georgia"/>
                <a:sym typeface="Georgia"/>
              </a:rPr>
              <a:t>mimovýukové</a:t>
            </a:r>
            <a:r>
              <a:rPr lang="cs-CZ" sz="2035" b="0" i="0" u="none" strike="noStrike" cap="none" dirty="0">
                <a:solidFill>
                  <a:schemeClr val="dk2"/>
                </a:solidFill>
                <a:latin typeface="Georgia"/>
                <a:ea typeface="Georgia"/>
                <a:cs typeface="Georgia"/>
                <a:sym typeface="Georgia"/>
              </a:rPr>
              <a:t> aktivity žáků</a:t>
            </a:r>
            <a:endParaRPr dirty="0"/>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dirty="0">
                <a:solidFill>
                  <a:schemeClr val="dk2"/>
                </a:solidFill>
                <a:latin typeface="Georgia"/>
                <a:ea typeface="Georgia"/>
                <a:cs typeface="Georgia"/>
                <a:sym typeface="Georgia"/>
              </a:rPr>
              <a:t>Komunikativní:</a:t>
            </a:r>
            <a:r>
              <a:rPr lang="cs-CZ" sz="2035" b="0" i="0" u="none" strike="noStrike" cap="none" dirty="0">
                <a:solidFill>
                  <a:schemeClr val="dk2"/>
                </a:solidFill>
                <a:latin typeface="Georgia"/>
                <a:ea typeface="Georgia"/>
                <a:cs typeface="Georgia"/>
                <a:sym typeface="Georgia"/>
              </a:rPr>
              <a:t> ovládá prostředky pedagogické komunikace, dovede uplatnit efektivní způsoby komunikace a spolupráce s rodiči a ostatními sociálními partnery</a:t>
            </a:r>
            <a:endParaRPr dirty="0"/>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dirty="0">
                <a:solidFill>
                  <a:schemeClr val="dk2"/>
                </a:solidFill>
                <a:latin typeface="Georgia"/>
                <a:ea typeface="Georgia"/>
                <a:cs typeface="Georgia"/>
                <a:sym typeface="Georgia"/>
              </a:rPr>
              <a:t>Intervenční: </a:t>
            </a:r>
            <a:r>
              <a:rPr lang="cs-CZ" sz="2035" b="0" i="0" u="none" strike="noStrike" cap="none" dirty="0">
                <a:solidFill>
                  <a:schemeClr val="dk2"/>
                </a:solidFill>
                <a:latin typeface="Georgia"/>
                <a:ea typeface="Georgia"/>
                <a:cs typeface="Georgia"/>
                <a:sym typeface="Georgia"/>
              </a:rPr>
              <a:t>ovládá intervenční prostředky k zajištění kázně, je schopný rozpoznat sociálně patologické projevy žáků</a:t>
            </a:r>
            <a:endParaRPr dirty="0"/>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1" u="none" strike="noStrike" cap="none" dirty="0">
                <a:solidFill>
                  <a:schemeClr val="dk2"/>
                </a:solidFill>
                <a:latin typeface="Georgia"/>
                <a:ea typeface="Georgia"/>
                <a:cs typeface="Georgia"/>
                <a:sym typeface="Georgia"/>
              </a:rPr>
              <a:t>Pedagogická: </a:t>
            </a:r>
            <a:r>
              <a:rPr lang="cs-CZ" sz="2035" b="0" i="0" u="none" strike="noStrike" cap="none" dirty="0">
                <a:solidFill>
                  <a:schemeClr val="dk2"/>
                </a:solidFill>
                <a:latin typeface="Georgia"/>
                <a:ea typeface="Georgia"/>
                <a:cs typeface="Georgia"/>
                <a:sym typeface="Georgia"/>
              </a:rPr>
              <a:t>ovládá procesy a podmínky výchovy, je schopen podporovat rozvoj individuálních kvalit žáků, má znalosti o právech dítěte a respektuje je ve své práci</a:t>
            </a:r>
            <a:endParaRPr dirty="0"/>
          </a:p>
          <a:p>
            <a:pPr marL="548640" marR="0" lvl="1" indent="-274320" algn="l" rtl="0">
              <a:lnSpc>
                <a:spcPct val="90000"/>
              </a:lnSpc>
              <a:spcBef>
                <a:spcPts val="407"/>
              </a:spcBef>
              <a:spcAft>
                <a:spcPts val="0"/>
              </a:spcAft>
              <a:buClr>
                <a:schemeClr val="accent2"/>
              </a:buClr>
              <a:buSzPts val="1425"/>
              <a:buFont typeface="Noto Sans Symbols"/>
              <a:buChar char="○"/>
            </a:pPr>
            <a:r>
              <a:rPr lang="cs-CZ" sz="2035" b="0" i="0" u="none" strike="noStrike" cap="none" dirty="0">
                <a:solidFill>
                  <a:schemeClr val="dk2"/>
                </a:solidFill>
                <a:latin typeface="Georgia"/>
                <a:ea typeface="Georgia"/>
                <a:cs typeface="Georgia"/>
                <a:sym typeface="Georgia"/>
              </a:rPr>
              <a:t>…</a:t>
            </a:r>
            <a:endParaRPr sz="2035" b="0" i="0" u="none" strike="noStrike" cap="none" dirty="0">
              <a:solidFill>
                <a:schemeClr val="dk2"/>
              </a:solidFill>
              <a:latin typeface="Georgia"/>
              <a:ea typeface="Georgia"/>
              <a:cs typeface="Georgia"/>
              <a:sym typeface="Georgia"/>
            </a:endParaRPr>
          </a:p>
          <a:p>
            <a:pPr marL="548640" marR="0" lvl="1" indent="-183864" algn="l" rtl="0">
              <a:lnSpc>
                <a:spcPct val="90000"/>
              </a:lnSpc>
              <a:spcBef>
                <a:spcPts val="407"/>
              </a:spcBef>
              <a:spcAft>
                <a:spcPts val="0"/>
              </a:spcAft>
              <a:buClr>
                <a:schemeClr val="accent2"/>
              </a:buClr>
              <a:buSzPts val="1425"/>
              <a:buFont typeface="Noto Sans Symbols"/>
              <a:buNone/>
            </a:pPr>
            <a:endParaRPr sz="2035" b="0" i="0" u="none" strike="noStrike" cap="none" dirty="0">
              <a:solidFill>
                <a:schemeClr val="dk2"/>
              </a:solidFill>
              <a:latin typeface="Georgia"/>
              <a:ea typeface="Georgia"/>
              <a:cs typeface="Georgia"/>
              <a:sym typeface="Georgia"/>
            </a:endParaRPr>
          </a:p>
          <a:p>
            <a:pPr marL="274320" marR="0" lvl="0" indent="-139544" algn="l" rtl="0">
              <a:lnSpc>
                <a:spcPct val="90000"/>
              </a:lnSpc>
              <a:spcBef>
                <a:spcPts val="499"/>
              </a:spcBef>
              <a:spcAft>
                <a:spcPts val="0"/>
              </a:spcAft>
              <a:buClr>
                <a:schemeClr val="accent1"/>
              </a:buClr>
              <a:buSzPts val="2122"/>
              <a:buFont typeface="Noto Sans Symbols"/>
              <a:buNone/>
            </a:pPr>
            <a:endParaRPr sz="2497"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168703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err="1" smtClean="0">
                <a:solidFill>
                  <a:srgbClr val="CE5717"/>
                </a:solidFill>
                <a:latin typeface="Georgia"/>
                <a:ea typeface="Georgia"/>
                <a:cs typeface="Georgia"/>
                <a:sym typeface="Georgia"/>
              </a:rPr>
              <a:t>Organizational</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information</a:t>
            </a:r>
            <a:endParaRPr sz="3300" b="0" i="0" u="none" strike="noStrike" cap="none" dirty="0">
              <a:solidFill>
                <a:srgbClr val="CE5717"/>
              </a:solidFill>
              <a:latin typeface="Georgia"/>
              <a:ea typeface="Georgia"/>
              <a:cs typeface="Georgia"/>
              <a:sym typeface="Georgia"/>
            </a:endParaRPr>
          </a:p>
        </p:txBody>
      </p:sp>
      <p:sp>
        <p:nvSpPr>
          <p:cNvPr id="180" name="Google Shape;180;p15"/>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sz="2700" b="0" i="0" u="none" strike="noStrike" cap="none" dirty="0">
                <a:solidFill>
                  <a:schemeClr val="dk1"/>
                </a:solidFill>
                <a:latin typeface="Georgia"/>
                <a:ea typeface="Georgia"/>
                <a:cs typeface="Georgia"/>
                <a:sym typeface="Georgia"/>
              </a:rPr>
              <a:t>Harmonogram: </a:t>
            </a:r>
            <a:r>
              <a:rPr lang="cs-CZ" dirty="0" err="1" smtClean="0"/>
              <a:t>classes</a:t>
            </a:r>
            <a:r>
              <a:rPr lang="cs-CZ" dirty="0" smtClean="0"/>
              <a:t> </a:t>
            </a:r>
            <a:r>
              <a:rPr lang="cs-CZ" dirty="0" err="1" smtClean="0"/>
              <a:t>until</a:t>
            </a:r>
            <a:r>
              <a:rPr lang="cs-CZ" dirty="0"/>
              <a:t> </a:t>
            </a:r>
            <a:r>
              <a:rPr lang="cs-CZ" dirty="0" smtClean="0"/>
              <a: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a:solidFill>
                  <a:schemeClr val="dk1"/>
                </a:solidFill>
                <a:latin typeface="Georgia"/>
                <a:ea typeface="Georgia"/>
                <a:cs typeface="Georgia"/>
                <a:sym typeface="Georgia"/>
              </a:rPr>
              <a:t>(4-5 </a:t>
            </a:r>
            <a:r>
              <a:rPr lang="cs-CZ" sz="2700" b="0" i="0" u="none" strike="noStrike" cap="none" dirty="0" err="1" smtClean="0">
                <a:solidFill>
                  <a:schemeClr val="dk1"/>
                </a:solidFill>
                <a:latin typeface="Georgia"/>
                <a:ea typeface="Georgia"/>
                <a:cs typeface="Georgia"/>
                <a:sym typeface="Georgia"/>
              </a:rPr>
              <a:t>seminars</a:t>
            </a:r>
            <a:r>
              <a:rPr lang="cs-CZ" sz="2700" b="0" i="0" u="none" strike="noStrike" cap="none" dirty="0" smtClean="0">
                <a:solidFill>
                  <a:schemeClr val="dk1"/>
                </a:solidFill>
                <a:latin typeface="Georgia"/>
                <a:ea typeface="Georgia"/>
                <a:cs typeface="Georgia"/>
                <a:sym typeface="Georgia"/>
              </a:rPr>
              <a:t>)</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smtClean="0">
                <a:solidFill>
                  <a:schemeClr val="dk1"/>
                </a:solidFill>
                <a:latin typeface="Georgia"/>
                <a:ea typeface="Georgia"/>
                <a:cs typeface="Georgia"/>
                <a:sym typeface="Georgia"/>
              </a:rPr>
              <a:t>Test </a:t>
            </a:r>
            <a:r>
              <a:rPr lang="cs-CZ" sz="2700" b="0" i="0" u="none" strike="noStrike" cap="none" dirty="0" err="1" smtClean="0">
                <a:solidFill>
                  <a:schemeClr val="dk1"/>
                </a:solidFill>
                <a:latin typeface="Georgia"/>
                <a:ea typeface="Georgia"/>
                <a:cs typeface="Georgia"/>
                <a:sym typeface="Georgia"/>
              </a:rPr>
              <a:t>at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the</a:t>
            </a:r>
            <a:r>
              <a:rPr lang="cs-CZ" sz="2700" b="0" i="0" u="none" strike="noStrike" cap="none" dirty="0" smtClean="0">
                <a:solidFill>
                  <a:schemeClr val="dk1"/>
                </a:solidFill>
                <a:latin typeface="Georgia"/>
                <a:ea typeface="Georgia"/>
                <a:cs typeface="Georgia"/>
                <a:sym typeface="Georgia"/>
              </a:rPr>
              <a:t> end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semester</a:t>
            </a:r>
            <a:endParaRPr dirty="0"/>
          </a:p>
          <a:p>
            <a:pPr marL="274320" marR="0" lvl="0" indent="-128587" algn="l" rtl="0">
              <a:spcBef>
                <a:spcPts val="540"/>
              </a:spcBef>
              <a:spcAft>
                <a:spcPts val="0"/>
              </a:spcAft>
              <a:buClr>
                <a:schemeClr val="accent1"/>
              </a:buClr>
              <a:buSzPts val="2295"/>
              <a:buFont typeface="Noto Sans Symbols"/>
              <a:buNone/>
            </a:pPr>
            <a:endParaRPr sz="2700" b="0" i="0" u="none" strike="noStrike" cap="none" dirty="0">
              <a:solidFill>
                <a:schemeClr val="dk1"/>
              </a:solidFill>
              <a:latin typeface="Georgia"/>
              <a:ea typeface="Georgia"/>
              <a:cs typeface="Georgia"/>
              <a:sym typeface="Georgia"/>
            </a:endParaRPr>
          </a:p>
          <a:p>
            <a:pPr marL="274320" marR="0" lvl="0" indent="-274320" algn="l" rtl="0">
              <a:spcBef>
                <a:spcPts val="540"/>
              </a:spcBef>
              <a:spcAft>
                <a:spcPts val="0"/>
              </a:spcAft>
              <a:buClr>
                <a:schemeClr val="accent1"/>
              </a:buClr>
              <a:buSzPts val="2295"/>
              <a:buFont typeface="Noto Sans Symbols"/>
              <a:buNone/>
            </a:pPr>
            <a:r>
              <a:rPr lang="cs-CZ" dirty="0" err="1"/>
              <a:t>R</a:t>
            </a:r>
            <a:r>
              <a:rPr lang="cs-CZ" dirty="0" err="1" smtClean="0"/>
              <a:t>equirements</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a:solidFill>
                  <a:schemeClr val="dk1"/>
                </a:solidFill>
                <a:latin typeface="Georgia"/>
                <a:ea typeface="Georgia"/>
                <a:cs typeface="Georgia"/>
                <a:sym typeface="Georgia"/>
              </a:rPr>
              <a:t>1 </a:t>
            </a:r>
            <a:r>
              <a:rPr lang="cs-CZ" sz="2700" b="0" i="0" u="none" strike="noStrike" cap="none" dirty="0" smtClean="0">
                <a:solidFill>
                  <a:schemeClr val="dk1"/>
                </a:solidFill>
                <a:latin typeface="Georgia"/>
                <a:ea typeface="Georgia"/>
                <a:cs typeface="Georgia"/>
                <a:sym typeface="Georgia"/>
              </a:rPr>
              <a:t>absence</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a:solidFill>
                  <a:schemeClr val="dk1"/>
                </a:solidFill>
                <a:latin typeface="Georgia"/>
                <a:ea typeface="Georgia"/>
                <a:cs typeface="Georgia"/>
                <a:sym typeface="Georgia"/>
              </a:rPr>
              <a:t>Test (min. 70 % </a:t>
            </a:r>
            <a:r>
              <a:rPr lang="cs-CZ" dirty="0" err="1" smtClean="0"/>
              <a:t>correct</a:t>
            </a:r>
            <a:r>
              <a:rPr lang="cs-CZ" sz="2700" b="0" i="0" u="none" strike="noStrike" cap="none" dirty="0" smtClean="0">
                <a:solidFill>
                  <a:schemeClr val="dk1"/>
                </a:solidFill>
                <a:latin typeface="Georgia"/>
                <a:ea typeface="Georgia"/>
                <a:cs typeface="Georgia"/>
                <a:sym typeface="Georgia"/>
              </a:rPr>
              <a:t>)</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smtClean="0">
                <a:solidFill>
                  <a:schemeClr val="dk1"/>
                </a:solidFill>
                <a:latin typeface="Georgia"/>
                <a:ea typeface="Georgia"/>
                <a:cs typeface="Georgia"/>
                <a:sym typeface="Georgia"/>
              </a:rPr>
              <a:t>Portfolio </a:t>
            </a:r>
            <a:r>
              <a:rPr lang="cs-CZ" sz="2700" b="0" i="0" u="none" strike="noStrike" cap="none" dirty="0" err="1" smtClean="0">
                <a:solidFill>
                  <a:schemeClr val="dk1"/>
                </a:solidFill>
                <a:latin typeface="Georgia"/>
                <a:ea typeface="Georgia"/>
                <a:cs typeface="Georgia"/>
                <a:sym typeface="Georgia"/>
              </a:rPr>
              <a:t>task</a:t>
            </a:r>
            <a:endParaRPr dirty="0"/>
          </a:p>
          <a:p>
            <a:pPr marL="274320" marR="0" lvl="0" indent="-128587" algn="l" rtl="0">
              <a:spcBef>
                <a:spcPts val="540"/>
              </a:spcBef>
              <a:spcAft>
                <a:spcPts val="0"/>
              </a:spcAft>
              <a:buClr>
                <a:schemeClr val="accent1"/>
              </a:buClr>
              <a:buSzPts val="2295"/>
              <a:buFont typeface="Noto Sans Symbols"/>
              <a:buNone/>
            </a:pP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2"/>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C</a:t>
            </a:r>
            <a:r>
              <a:rPr lang="cs-CZ" sz="3300" b="0" i="0" u="none" strike="noStrike" cap="none" dirty="0" err="1" smtClean="0">
                <a:solidFill>
                  <a:srgbClr val="CE5717"/>
                </a:solidFill>
                <a:latin typeface="Georgia"/>
                <a:ea typeface="Georgia"/>
                <a:cs typeface="Georgia"/>
                <a:sym typeface="Georgia"/>
              </a:rPr>
              <a:t>ompetencies</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of</a:t>
            </a:r>
            <a:r>
              <a:rPr lang="cs-CZ" sz="3300" b="0" i="0" u="none" strike="noStrike" cap="none" dirty="0" smtClean="0">
                <a:solidFill>
                  <a:srgbClr val="CE5717"/>
                </a:solidFill>
                <a:latin typeface="Georgia"/>
                <a:ea typeface="Georgia"/>
                <a:cs typeface="Georgia"/>
                <a:sym typeface="Georgia"/>
              </a:rPr>
              <a:t> a </a:t>
            </a:r>
            <a:r>
              <a:rPr lang="cs-CZ" sz="3300" b="0" i="0" u="none" strike="noStrike" cap="none" dirty="0" err="1" smtClean="0">
                <a:solidFill>
                  <a:srgbClr val="CE5717"/>
                </a:solidFill>
                <a:latin typeface="Georgia"/>
                <a:ea typeface="Georgia"/>
                <a:cs typeface="Georgia"/>
                <a:sym typeface="Georgia"/>
              </a:rPr>
              <a:t>teacher</a:t>
            </a:r>
            <a:endParaRPr sz="3300" b="0" i="0" u="none" strike="noStrike" cap="none" dirty="0">
              <a:solidFill>
                <a:srgbClr val="CE5717"/>
              </a:solidFill>
              <a:latin typeface="Georgia"/>
              <a:ea typeface="Georgia"/>
              <a:cs typeface="Georgia"/>
              <a:sym typeface="Georgia"/>
            </a:endParaRPr>
          </a:p>
        </p:txBody>
      </p:sp>
      <p:sp>
        <p:nvSpPr>
          <p:cNvPr id="224" name="Google Shape;224;p22"/>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548640" lvl="1" indent="-274320">
              <a:lnSpc>
                <a:spcPct val="90000"/>
              </a:lnSpc>
              <a:spcBef>
                <a:spcPts val="407"/>
              </a:spcBef>
              <a:buSzPts val="1425"/>
            </a:pPr>
            <a:r>
              <a:rPr lang="en-US" sz="2035" i="1" dirty="0"/>
              <a:t>What competencies should the teacher have in relation to different levels of management?</a:t>
            </a:r>
          </a:p>
          <a:p>
            <a:pPr marL="274320" lvl="1" indent="0">
              <a:lnSpc>
                <a:spcPct val="90000"/>
              </a:lnSpc>
              <a:spcBef>
                <a:spcPts val="407"/>
              </a:spcBef>
              <a:buSzPts val="1425"/>
              <a:buNone/>
            </a:pPr>
            <a:endParaRPr lang="cs-CZ" sz="2035" i="1" dirty="0" smtClean="0"/>
          </a:p>
          <a:p>
            <a:pPr marL="548640" lvl="1" indent="-274320">
              <a:lnSpc>
                <a:spcPct val="90000"/>
              </a:lnSpc>
              <a:spcBef>
                <a:spcPts val="407"/>
              </a:spcBef>
              <a:buSzPts val="1425"/>
            </a:pPr>
            <a:r>
              <a:rPr lang="en-US" sz="2035" i="1" dirty="0" smtClean="0"/>
              <a:t>Managerial</a:t>
            </a:r>
            <a:r>
              <a:rPr lang="en-US" sz="2035" i="1" dirty="0"/>
              <a:t>: </a:t>
            </a:r>
            <a:endParaRPr lang="cs-CZ" sz="2035" i="1" dirty="0" smtClean="0"/>
          </a:p>
          <a:p>
            <a:pPr marL="548640" lvl="1" indent="-274320">
              <a:lnSpc>
                <a:spcPct val="90000"/>
              </a:lnSpc>
              <a:spcBef>
                <a:spcPts val="407"/>
              </a:spcBef>
              <a:buSzPts val="1425"/>
            </a:pPr>
            <a:endParaRPr lang="cs-CZ" sz="2035" i="1" dirty="0" smtClean="0"/>
          </a:p>
          <a:p>
            <a:pPr marL="548640" lvl="1" indent="-274320">
              <a:lnSpc>
                <a:spcPct val="90000"/>
              </a:lnSpc>
              <a:spcBef>
                <a:spcPts val="407"/>
              </a:spcBef>
              <a:buSzPts val="1425"/>
            </a:pPr>
            <a:r>
              <a:rPr lang="en-US" sz="2035" i="1" dirty="0" smtClean="0"/>
              <a:t>Communicative:</a:t>
            </a:r>
            <a:endParaRPr lang="cs-CZ" sz="2035" i="1" dirty="0" smtClean="0"/>
          </a:p>
          <a:p>
            <a:pPr marL="548640" lvl="1" indent="-274320">
              <a:lnSpc>
                <a:spcPct val="90000"/>
              </a:lnSpc>
              <a:spcBef>
                <a:spcPts val="407"/>
              </a:spcBef>
              <a:buSzPts val="1425"/>
            </a:pPr>
            <a:endParaRPr lang="en-US" sz="2035" i="1" dirty="0"/>
          </a:p>
          <a:p>
            <a:pPr marL="548640" lvl="1" indent="-274320">
              <a:lnSpc>
                <a:spcPct val="90000"/>
              </a:lnSpc>
              <a:spcBef>
                <a:spcPts val="407"/>
              </a:spcBef>
              <a:buSzPts val="1425"/>
            </a:pPr>
            <a:r>
              <a:rPr lang="en-US" sz="2035" i="1" dirty="0"/>
              <a:t>Interventional: </a:t>
            </a:r>
            <a:endParaRPr lang="cs-CZ" sz="2035" i="1" dirty="0" smtClean="0"/>
          </a:p>
          <a:p>
            <a:pPr marL="548640" lvl="1" indent="-274320">
              <a:lnSpc>
                <a:spcPct val="90000"/>
              </a:lnSpc>
              <a:spcBef>
                <a:spcPts val="407"/>
              </a:spcBef>
              <a:buSzPts val="1425"/>
            </a:pPr>
            <a:endParaRPr lang="cs-CZ" sz="2035" i="1" dirty="0" smtClean="0"/>
          </a:p>
          <a:p>
            <a:pPr marL="548640" lvl="1" indent="-274320">
              <a:lnSpc>
                <a:spcPct val="90000"/>
              </a:lnSpc>
              <a:spcBef>
                <a:spcPts val="407"/>
              </a:spcBef>
              <a:buSzPts val="1425"/>
            </a:pPr>
            <a:r>
              <a:rPr lang="en-US" sz="2035" i="1" dirty="0" smtClean="0"/>
              <a:t>Pedagogical</a:t>
            </a:r>
            <a:r>
              <a:rPr lang="en-US" sz="2035" i="1" dirty="0"/>
              <a:t>: </a:t>
            </a:r>
            <a:endParaRPr lang="cs-CZ" sz="2035" i="1" dirty="0" smtClean="0"/>
          </a:p>
          <a:p>
            <a:pPr marL="548640" marR="0" lvl="1" indent="-183864" algn="l" rtl="0">
              <a:lnSpc>
                <a:spcPct val="90000"/>
              </a:lnSpc>
              <a:spcBef>
                <a:spcPts val="407"/>
              </a:spcBef>
              <a:spcAft>
                <a:spcPts val="0"/>
              </a:spcAft>
              <a:buClr>
                <a:schemeClr val="accent2"/>
              </a:buClr>
              <a:buSzPts val="1425"/>
              <a:buFont typeface="Noto Sans Symbols"/>
              <a:buNone/>
            </a:pPr>
            <a:endParaRPr sz="2035" b="0" i="0" u="none" strike="noStrike" cap="none" dirty="0">
              <a:solidFill>
                <a:schemeClr val="dk2"/>
              </a:solidFill>
              <a:latin typeface="Georgia"/>
              <a:ea typeface="Georgia"/>
              <a:cs typeface="Georgia"/>
              <a:sym typeface="Georgia"/>
            </a:endParaRPr>
          </a:p>
          <a:p>
            <a:pPr marL="274320" marR="0" lvl="0" indent="-139544" algn="l" rtl="0">
              <a:lnSpc>
                <a:spcPct val="90000"/>
              </a:lnSpc>
              <a:spcBef>
                <a:spcPts val="499"/>
              </a:spcBef>
              <a:spcAft>
                <a:spcPts val="0"/>
              </a:spcAft>
              <a:buClr>
                <a:schemeClr val="accent1"/>
              </a:buClr>
              <a:buSzPts val="2122"/>
              <a:buFont typeface="Noto Sans Symbols"/>
              <a:buNone/>
            </a:pPr>
            <a:endParaRPr sz="2497"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3939495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2"/>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C</a:t>
            </a:r>
            <a:r>
              <a:rPr lang="cs-CZ" sz="3300" b="0" i="0" u="none" strike="noStrike" cap="none" dirty="0" err="1" smtClean="0">
                <a:solidFill>
                  <a:srgbClr val="CE5717"/>
                </a:solidFill>
                <a:latin typeface="Georgia"/>
                <a:ea typeface="Georgia"/>
                <a:cs typeface="Georgia"/>
                <a:sym typeface="Georgia"/>
              </a:rPr>
              <a:t>ompetencies</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of</a:t>
            </a:r>
            <a:r>
              <a:rPr lang="cs-CZ" sz="3300" b="0" i="0" u="none" strike="noStrike" cap="none" dirty="0" smtClean="0">
                <a:solidFill>
                  <a:srgbClr val="CE5717"/>
                </a:solidFill>
                <a:latin typeface="Georgia"/>
                <a:ea typeface="Georgia"/>
                <a:cs typeface="Georgia"/>
                <a:sym typeface="Georgia"/>
              </a:rPr>
              <a:t> a </a:t>
            </a:r>
            <a:r>
              <a:rPr lang="cs-CZ" sz="3300" b="0" i="0" u="none" strike="noStrike" cap="none" dirty="0" err="1" smtClean="0">
                <a:solidFill>
                  <a:srgbClr val="CE5717"/>
                </a:solidFill>
                <a:latin typeface="Georgia"/>
                <a:ea typeface="Georgia"/>
                <a:cs typeface="Georgia"/>
                <a:sym typeface="Georgia"/>
              </a:rPr>
              <a:t>teacher</a:t>
            </a:r>
            <a:endParaRPr sz="3300" b="0" i="0" u="none" strike="noStrike" cap="none" dirty="0">
              <a:solidFill>
                <a:srgbClr val="CE5717"/>
              </a:solidFill>
              <a:latin typeface="Georgia"/>
              <a:ea typeface="Georgia"/>
              <a:cs typeface="Georgia"/>
              <a:sym typeface="Georgia"/>
            </a:endParaRPr>
          </a:p>
        </p:txBody>
      </p:sp>
      <p:sp>
        <p:nvSpPr>
          <p:cNvPr id="224" name="Google Shape;224;p22"/>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548640" lvl="1" indent="-274320">
              <a:lnSpc>
                <a:spcPct val="90000"/>
              </a:lnSpc>
              <a:spcBef>
                <a:spcPts val="407"/>
              </a:spcBef>
              <a:buSzPts val="1425"/>
            </a:pPr>
            <a:r>
              <a:rPr lang="en-US" sz="2035" b="1" i="1" dirty="0" smtClean="0"/>
              <a:t>Managerial</a:t>
            </a:r>
            <a:r>
              <a:rPr lang="en-US" sz="2035" b="1" i="1" dirty="0"/>
              <a:t>:</a:t>
            </a:r>
            <a:r>
              <a:rPr lang="en-US" sz="2035" i="1" dirty="0"/>
              <a:t> has knowledge of the conditions and processes of school functioning, controls administrative tasks associated with pupil registers, has organizational skills </a:t>
            </a:r>
            <a:r>
              <a:rPr lang="cs-CZ" sz="2035" i="1" dirty="0" err="1" smtClean="0"/>
              <a:t>for</a:t>
            </a:r>
            <a:r>
              <a:rPr lang="en-US" sz="2035" i="1" dirty="0" smtClean="0"/>
              <a:t> </a:t>
            </a:r>
            <a:r>
              <a:rPr lang="en-US" sz="2035" i="1" dirty="0"/>
              <a:t>pupils' non-academic activities</a:t>
            </a:r>
          </a:p>
          <a:p>
            <a:pPr marL="548640" lvl="1" indent="-274320">
              <a:lnSpc>
                <a:spcPct val="90000"/>
              </a:lnSpc>
              <a:spcBef>
                <a:spcPts val="407"/>
              </a:spcBef>
              <a:buSzPts val="1425"/>
            </a:pPr>
            <a:r>
              <a:rPr lang="en-US" sz="2035" b="1" i="1" dirty="0"/>
              <a:t>Communicative: </a:t>
            </a:r>
            <a:r>
              <a:rPr lang="en-US" sz="2035" i="1" dirty="0"/>
              <a:t>Controls the means of pedagogical communication, can apply effective ways of communication and cooperation with parents and other social partners</a:t>
            </a:r>
          </a:p>
          <a:p>
            <a:pPr marL="548640" lvl="1" indent="-274320">
              <a:lnSpc>
                <a:spcPct val="90000"/>
              </a:lnSpc>
              <a:spcBef>
                <a:spcPts val="407"/>
              </a:spcBef>
              <a:buSzPts val="1425"/>
            </a:pPr>
            <a:r>
              <a:rPr lang="en-US" sz="2035" b="1" i="1" dirty="0"/>
              <a:t>Interventional:</a:t>
            </a:r>
            <a:r>
              <a:rPr lang="en-US" sz="2035" i="1" dirty="0"/>
              <a:t> </a:t>
            </a:r>
            <a:r>
              <a:rPr lang="cs-CZ" sz="2035" i="1" dirty="0" err="1" smtClean="0"/>
              <a:t>possesses</a:t>
            </a:r>
            <a:r>
              <a:rPr lang="en-US" sz="2035" i="1" dirty="0" smtClean="0"/>
              <a:t> </a:t>
            </a:r>
            <a:r>
              <a:rPr lang="en-US" sz="2035" i="1" dirty="0"/>
              <a:t>interventional means to ensure discipline, is able to recognize the socially pathological </a:t>
            </a:r>
            <a:r>
              <a:rPr lang="cs-CZ" sz="2035" i="1" dirty="0" err="1" smtClean="0"/>
              <a:t>behavior</a:t>
            </a:r>
            <a:r>
              <a:rPr lang="en-US" sz="2035" i="1" dirty="0" smtClean="0"/>
              <a:t> </a:t>
            </a:r>
            <a:r>
              <a:rPr lang="en-US" sz="2035" i="1" dirty="0"/>
              <a:t>of pupils</a:t>
            </a:r>
          </a:p>
          <a:p>
            <a:pPr marL="548640" lvl="1" indent="-274320">
              <a:lnSpc>
                <a:spcPct val="90000"/>
              </a:lnSpc>
              <a:spcBef>
                <a:spcPts val="407"/>
              </a:spcBef>
              <a:buSzPts val="1425"/>
            </a:pPr>
            <a:r>
              <a:rPr lang="en-US" sz="2035" i="1" dirty="0"/>
              <a:t>Pedagogical: Controls processes and conditions of education, is able to support the development of individual qualities of pupils, has knowledge of the rights of the child and respects them in their work</a:t>
            </a:r>
          </a:p>
          <a:p>
            <a:pPr marL="548640" lvl="1" indent="-274320">
              <a:lnSpc>
                <a:spcPct val="90000"/>
              </a:lnSpc>
              <a:spcBef>
                <a:spcPts val="407"/>
              </a:spcBef>
              <a:buSzPts val="1425"/>
            </a:pPr>
            <a:r>
              <a:rPr lang="en-US" sz="2035" i="1" dirty="0"/>
              <a:t>...</a:t>
            </a:r>
            <a:r>
              <a:rPr lang="cs-CZ" sz="2035" b="0" i="0" u="none" strike="noStrike" cap="none" dirty="0" smtClean="0">
                <a:solidFill>
                  <a:schemeClr val="dk2"/>
                </a:solidFill>
                <a:latin typeface="Georgia"/>
                <a:ea typeface="Georgia"/>
                <a:cs typeface="Georgia"/>
                <a:sym typeface="Georgia"/>
              </a:rPr>
              <a:t>…</a:t>
            </a:r>
            <a:endParaRPr sz="2035" b="0" i="0" u="none" strike="noStrike" cap="none" dirty="0">
              <a:solidFill>
                <a:schemeClr val="dk2"/>
              </a:solidFill>
              <a:latin typeface="Georgia"/>
              <a:ea typeface="Georgia"/>
              <a:cs typeface="Georgia"/>
              <a:sym typeface="Georgia"/>
            </a:endParaRPr>
          </a:p>
          <a:p>
            <a:pPr marL="548640" marR="0" lvl="1" indent="-183864" algn="l" rtl="0">
              <a:lnSpc>
                <a:spcPct val="90000"/>
              </a:lnSpc>
              <a:spcBef>
                <a:spcPts val="407"/>
              </a:spcBef>
              <a:spcAft>
                <a:spcPts val="0"/>
              </a:spcAft>
              <a:buClr>
                <a:schemeClr val="accent2"/>
              </a:buClr>
              <a:buSzPts val="1425"/>
              <a:buFont typeface="Noto Sans Symbols"/>
              <a:buNone/>
            </a:pPr>
            <a:endParaRPr sz="2035" b="0" i="0" u="none" strike="noStrike" cap="none" dirty="0">
              <a:solidFill>
                <a:schemeClr val="dk2"/>
              </a:solidFill>
              <a:latin typeface="Georgia"/>
              <a:ea typeface="Georgia"/>
              <a:cs typeface="Georgia"/>
              <a:sym typeface="Georgia"/>
            </a:endParaRPr>
          </a:p>
          <a:p>
            <a:pPr marL="274320" marR="0" lvl="0" indent="-139544" algn="l" rtl="0">
              <a:lnSpc>
                <a:spcPct val="90000"/>
              </a:lnSpc>
              <a:spcBef>
                <a:spcPts val="499"/>
              </a:spcBef>
              <a:spcAft>
                <a:spcPts val="0"/>
              </a:spcAft>
              <a:buClr>
                <a:schemeClr val="accent1"/>
              </a:buClr>
              <a:buSzPts val="2122"/>
              <a:buFont typeface="Noto Sans Symbols"/>
              <a:buNone/>
            </a:pPr>
            <a:endParaRPr sz="2497"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464915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3"/>
          <p:cNvSpPr txBox="1">
            <a:spLocks noGrp="1"/>
          </p:cNvSpPr>
          <p:nvPr>
            <p:ph type="title"/>
          </p:nvPr>
        </p:nvSpPr>
        <p:spPr>
          <a:xfrm>
            <a:off x="347869" y="585217"/>
            <a:ext cx="8224631" cy="2100834"/>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smtClean="0">
                <a:solidFill>
                  <a:srgbClr val="92D050"/>
                </a:solidFill>
                <a:latin typeface="Impact"/>
                <a:ea typeface="Impact"/>
                <a:cs typeface="Impact"/>
                <a:sym typeface="Impact"/>
              </a:rPr>
              <a:t>CLASS TEACHER  </a:t>
            </a:r>
            <a:r>
              <a:rPr lang="cs-CZ" sz="3442" dirty="0">
                <a:solidFill>
                  <a:srgbClr val="00B050"/>
                </a:solidFill>
                <a:latin typeface="Impact"/>
                <a:ea typeface="Impact"/>
                <a:cs typeface="Impact"/>
                <a:sym typeface="Impact"/>
              </a:rPr>
              <a:t>	</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182" name="Google Shape;182;p23"/>
          <p:cNvSpPr txBox="1">
            <a:spLocks noGrp="1"/>
          </p:cNvSpPr>
          <p:nvPr>
            <p:ph type="body" idx="1"/>
          </p:nvPr>
        </p:nvSpPr>
        <p:spPr>
          <a:xfrm>
            <a:off x="347870" y="1527048"/>
            <a:ext cx="8506653" cy="4190646"/>
          </a:xfrm>
          <a:prstGeom prst="rect">
            <a:avLst/>
          </a:prstGeom>
          <a:noFill/>
          <a:ln>
            <a:noFill/>
          </a:ln>
        </p:spPr>
        <p:txBody>
          <a:bodyPr spcFirstLastPara="1" wrap="square" lIns="68569" tIns="34275" rIns="68569" bIns="34275" anchor="t" anchorCtr="0">
            <a:noAutofit/>
          </a:bodyPr>
          <a:lstStyle/>
          <a:p>
            <a:pPr marL="0" indent="0">
              <a:lnSpc>
                <a:spcPct val="110000"/>
              </a:lnSpc>
              <a:spcBef>
                <a:spcPts val="0"/>
              </a:spcBef>
              <a:buClr>
                <a:schemeClr val="dk2"/>
              </a:buClr>
              <a:buSzPts val="2800"/>
              <a:buNone/>
            </a:pPr>
            <a:r>
              <a:rPr lang="cs-CZ" sz="2100" dirty="0" smtClean="0">
                <a:solidFill>
                  <a:srgbClr val="595959"/>
                </a:solidFill>
                <a:latin typeface="Cabin"/>
                <a:ea typeface="Cabin"/>
                <a:cs typeface="Cabin"/>
                <a:sym typeface="Cabin"/>
              </a:rPr>
              <a:t>A) </a:t>
            </a:r>
            <a:r>
              <a:rPr lang="cs-CZ" sz="2100" dirty="0" err="1" smtClean="0">
                <a:solidFill>
                  <a:srgbClr val="595959"/>
                </a:solidFill>
                <a:latin typeface="Cabin"/>
                <a:ea typeface="Cabin"/>
                <a:cs typeface="Cabin"/>
                <a:sym typeface="Cabin"/>
              </a:rPr>
              <a:t>Creates</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classroom</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climate</a:t>
            </a:r>
            <a:endParaRPr dirty="0"/>
          </a:p>
          <a:p>
            <a:pPr marL="385763" indent="-252413">
              <a:lnSpc>
                <a:spcPct val="110000"/>
              </a:lnSpc>
              <a:spcBef>
                <a:spcPts val="0"/>
              </a:spcBef>
              <a:buClr>
                <a:schemeClr val="dk2"/>
              </a:buClr>
              <a:buSzPts val="2800"/>
              <a:buNone/>
            </a:pPr>
            <a:endParaRPr sz="2100" dirty="0">
              <a:solidFill>
                <a:srgbClr val="595959"/>
              </a:solidFill>
              <a:latin typeface="Cabin"/>
              <a:ea typeface="Cabin"/>
              <a:cs typeface="Cabin"/>
              <a:sym typeface="Cabin"/>
            </a:endParaRPr>
          </a:p>
          <a:p>
            <a:pPr marL="0" indent="0">
              <a:lnSpc>
                <a:spcPct val="110000"/>
              </a:lnSpc>
              <a:spcBef>
                <a:spcPts val="0"/>
              </a:spcBef>
              <a:buClr>
                <a:schemeClr val="dk2"/>
              </a:buClr>
              <a:buSzPts val="2800"/>
              <a:buNone/>
            </a:pPr>
            <a:r>
              <a:rPr lang="cs-CZ" sz="2100" dirty="0">
                <a:solidFill>
                  <a:srgbClr val="595959"/>
                </a:solidFill>
                <a:latin typeface="Cabin"/>
                <a:ea typeface="Cabin"/>
                <a:cs typeface="Cabin"/>
                <a:sym typeface="Cabin"/>
              </a:rPr>
              <a:t>B) </a:t>
            </a:r>
            <a:r>
              <a:rPr lang="cs-CZ" sz="2100" dirty="0" err="1" smtClean="0">
                <a:solidFill>
                  <a:srgbClr val="595959"/>
                </a:solidFill>
                <a:latin typeface="Cabin"/>
                <a:ea typeface="Cabin"/>
                <a:cs typeface="Cabin"/>
                <a:sym typeface="Cabin"/>
              </a:rPr>
              <a:t>Organizes</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meetings</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with</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parents</a:t>
            </a:r>
            <a:endParaRPr dirty="0"/>
          </a:p>
          <a:p>
            <a:pPr marL="0" indent="0">
              <a:lnSpc>
                <a:spcPct val="110000"/>
              </a:lnSpc>
              <a:spcBef>
                <a:spcPts val="0"/>
              </a:spcBef>
              <a:buClr>
                <a:schemeClr val="dk2"/>
              </a:buClr>
              <a:buSzPts val="2800"/>
              <a:buNone/>
            </a:pPr>
            <a:endParaRPr sz="2100" dirty="0">
              <a:solidFill>
                <a:srgbClr val="595959"/>
              </a:solidFill>
              <a:latin typeface="Cabin"/>
              <a:ea typeface="Cabin"/>
              <a:cs typeface="Cabin"/>
              <a:sym typeface="Cabin"/>
            </a:endParaRPr>
          </a:p>
          <a:p>
            <a:pPr marL="0" indent="0">
              <a:lnSpc>
                <a:spcPct val="110000"/>
              </a:lnSpc>
              <a:spcBef>
                <a:spcPts val="0"/>
              </a:spcBef>
              <a:buClr>
                <a:schemeClr val="dk2"/>
              </a:buClr>
              <a:buSzPts val="2800"/>
              <a:buNone/>
            </a:pPr>
            <a:r>
              <a:rPr lang="cs-CZ" sz="2100" dirty="0">
                <a:solidFill>
                  <a:srgbClr val="595959"/>
                </a:solidFill>
                <a:latin typeface="Cabin"/>
                <a:ea typeface="Cabin"/>
                <a:cs typeface="Cabin"/>
                <a:sym typeface="Cabin"/>
              </a:rPr>
              <a:t>C) </a:t>
            </a:r>
            <a:r>
              <a:rPr lang="cs-CZ" sz="2100" dirty="0" err="1" smtClean="0">
                <a:solidFill>
                  <a:srgbClr val="595959"/>
                </a:solidFill>
                <a:latin typeface="Cabin"/>
                <a:ea typeface="Cabin"/>
                <a:cs typeface="Cabin"/>
                <a:sym typeface="Cabin"/>
              </a:rPr>
              <a:t>Adapts</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new</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pupils</a:t>
            </a:r>
            <a:r>
              <a:rPr lang="cs-CZ" sz="2100" dirty="0" smtClean="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into</a:t>
            </a:r>
            <a:r>
              <a:rPr lang="cs-CZ" sz="2100" dirty="0" smtClean="0">
                <a:solidFill>
                  <a:srgbClr val="595959"/>
                </a:solidFill>
                <a:latin typeface="Cabin"/>
                <a:ea typeface="Cabin"/>
                <a:cs typeface="Cabin"/>
                <a:sym typeface="Cabin"/>
              </a:rPr>
              <a:t> a </a:t>
            </a:r>
            <a:r>
              <a:rPr lang="cs-CZ" sz="2100" dirty="0" err="1" smtClean="0">
                <a:solidFill>
                  <a:srgbClr val="595959"/>
                </a:solidFill>
                <a:latin typeface="Cabin"/>
                <a:ea typeface="Cabin"/>
                <a:cs typeface="Cabin"/>
                <a:sym typeface="Cabin"/>
              </a:rPr>
              <a:t>class</a:t>
            </a:r>
            <a:endParaRPr sz="2100" dirty="0">
              <a:solidFill>
                <a:srgbClr val="595959"/>
              </a:solidFill>
              <a:latin typeface="Cabin"/>
              <a:ea typeface="Cabin"/>
              <a:cs typeface="Cabin"/>
              <a:sym typeface="Cabin"/>
            </a:endParaRPr>
          </a:p>
        </p:txBody>
      </p:sp>
      <p:sp>
        <p:nvSpPr>
          <p:cNvPr id="183" name="Google Shape;183;p23"/>
          <p:cNvSpPr/>
          <p:nvPr/>
        </p:nvSpPr>
        <p:spPr>
          <a:xfrm>
            <a:off x="5192680" y="4778159"/>
            <a:ext cx="2526263" cy="664806"/>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algn="ctr">
              <a:buClr>
                <a:schemeClr val="dk1"/>
              </a:buClr>
              <a:buSzPts val="2400"/>
            </a:pPr>
            <a:r>
              <a:rPr lang="cs-CZ" sz="1800" b="1" dirty="0" smtClean="0">
                <a:solidFill>
                  <a:schemeClr val="dk1"/>
                </a:solidFill>
                <a:latin typeface="Cabin"/>
                <a:ea typeface="Cabin"/>
                <a:cs typeface="Cabin"/>
                <a:sym typeface="Cabin"/>
              </a:rPr>
              <a:t>GROUPWORK</a:t>
            </a:r>
          </a:p>
          <a:p>
            <a:pPr algn="ctr">
              <a:buClr>
                <a:schemeClr val="dk1"/>
              </a:buClr>
              <a:buSzPts val="2400"/>
            </a:pPr>
            <a:r>
              <a:rPr lang="cs-CZ" sz="1800" b="1" dirty="0" smtClean="0">
                <a:solidFill>
                  <a:schemeClr val="dk1"/>
                </a:solidFill>
                <a:latin typeface="Cabin"/>
                <a:ea typeface="Cabin"/>
                <a:cs typeface="Cabin"/>
                <a:sym typeface="Cabin"/>
              </a:rPr>
              <a:t>A </a:t>
            </a:r>
            <a:r>
              <a:rPr lang="cs-CZ" sz="1800" b="1" dirty="0">
                <a:solidFill>
                  <a:schemeClr val="dk1"/>
                </a:solidFill>
                <a:latin typeface="Cabin"/>
                <a:ea typeface="Cabin"/>
                <a:cs typeface="Cabin"/>
                <a:sym typeface="Cabin"/>
              </a:rPr>
              <a:t>- B - C</a:t>
            </a:r>
            <a:endParaRPr sz="1800" b="1" dirty="0">
              <a:solidFill>
                <a:schemeClr val="dk1"/>
              </a:solidFill>
              <a:latin typeface="Cabin"/>
              <a:ea typeface="Cabin"/>
              <a:cs typeface="Cabin"/>
              <a:sym typeface="Cabin"/>
            </a:endParaRPr>
          </a:p>
        </p:txBody>
      </p:sp>
      <p:sp>
        <p:nvSpPr>
          <p:cNvPr id="184" name="Google Shape;184;p23"/>
          <p:cNvSpPr/>
          <p:nvPr/>
        </p:nvSpPr>
        <p:spPr>
          <a:xfrm>
            <a:off x="4972050" y="2228850"/>
            <a:ext cx="2746893" cy="2201418"/>
          </a:xfrm>
          <a:prstGeom prst="cloudCallout">
            <a:avLst>
              <a:gd name="adj1" fmla="val -20833"/>
              <a:gd name="adj2" fmla="val 62500"/>
            </a:avLst>
          </a:prstGeom>
          <a:solidFill>
            <a:schemeClr val="lt2"/>
          </a:solidFill>
          <a:ln w="19050" cap="rnd" cmpd="sng">
            <a:solidFill>
              <a:srgbClr val="698D1B"/>
            </a:solidFill>
            <a:prstDash val="solid"/>
            <a:round/>
            <a:headEnd type="none" w="sm" len="sm"/>
            <a:tailEnd type="none" w="sm" len="sm"/>
          </a:ln>
        </p:spPr>
        <p:txBody>
          <a:bodyPr spcFirstLastPara="1" wrap="square" lIns="68569" tIns="34275" rIns="68569" bIns="34275" anchor="ctr" anchorCtr="0">
            <a:noAutofit/>
          </a:bodyPr>
          <a:lstStyle/>
          <a:p>
            <a:pPr algn="ctr"/>
            <a:r>
              <a:rPr lang="cs-CZ" sz="1350" dirty="0" err="1" smtClean="0">
                <a:solidFill>
                  <a:schemeClr val="dk1"/>
                </a:solidFill>
                <a:latin typeface="Trebuchet MS"/>
                <a:ea typeface="Trebuchet MS"/>
                <a:cs typeface="Trebuchet MS"/>
                <a:sym typeface="Trebuchet MS"/>
              </a:rPr>
              <a:t>How</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would</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you</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realize</a:t>
            </a:r>
            <a:r>
              <a:rPr lang="cs-CZ" sz="1350" dirty="0" smtClean="0">
                <a:solidFill>
                  <a:schemeClr val="dk1"/>
                </a:solidFill>
                <a:latin typeface="Trebuchet MS"/>
                <a:ea typeface="Trebuchet MS"/>
                <a:cs typeface="Trebuchet MS"/>
                <a:sym typeface="Trebuchet MS"/>
              </a:rPr>
              <a:t> these </a:t>
            </a:r>
            <a:r>
              <a:rPr lang="cs-CZ" sz="1350" dirty="0" err="1" smtClean="0">
                <a:solidFill>
                  <a:schemeClr val="dk1"/>
                </a:solidFill>
                <a:latin typeface="Trebuchet MS"/>
                <a:ea typeface="Trebuchet MS"/>
                <a:cs typeface="Trebuchet MS"/>
                <a:sym typeface="Trebuchet MS"/>
              </a:rPr>
              <a:t>activities</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if</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you</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were</a:t>
            </a:r>
            <a:r>
              <a:rPr lang="cs-CZ" sz="1350" dirty="0" smtClean="0">
                <a:solidFill>
                  <a:schemeClr val="dk1"/>
                </a:solidFill>
                <a:latin typeface="Trebuchet MS"/>
                <a:ea typeface="Trebuchet MS"/>
                <a:cs typeface="Trebuchet MS"/>
                <a:sym typeface="Trebuchet MS"/>
              </a:rPr>
              <a:t> a </a:t>
            </a:r>
            <a:r>
              <a:rPr lang="cs-CZ" sz="1350" dirty="0" err="1" smtClean="0">
                <a:solidFill>
                  <a:schemeClr val="dk1"/>
                </a:solidFill>
                <a:latin typeface="Trebuchet MS"/>
                <a:ea typeface="Trebuchet MS"/>
                <a:cs typeface="Trebuchet MS"/>
                <a:sym typeface="Trebuchet MS"/>
              </a:rPr>
              <a:t>class</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teacher</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Proceed</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according</a:t>
            </a:r>
            <a:r>
              <a:rPr lang="cs-CZ" sz="1350" dirty="0" smtClean="0">
                <a:solidFill>
                  <a:schemeClr val="dk1"/>
                </a:solidFill>
                <a:latin typeface="Trebuchet MS"/>
                <a:ea typeface="Trebuchet MS"/>
                <a:cs typeface="Trebuchet MS"/>
                <a:sym typeface="Trebuchet MS"/>
              </a:rPr>
              <a:t> to </a:t>
            </a:r>
            <a:r>
              <a:rPr lang="cs-CZ" sz="1350" dirty="0" err="1" smtClean="0">
                <a:solidFill>
                  <a:schemeClr val="dk1"/>
                </a:solidFill>
                <a:latin typeface="Trebuchet MS"/>
                <a:ea typeface="Trebuchet MS"/>
                <a:cs typeface="Trebuchet MS"/>
                <a:sym typeface="Trebuchet MS"/>
              </a:rPr>
              <a:t>principles</a:t>
            </a:r>
            <a:r>
              <a:rPr lang="cs-CZ" sz="1350" dirty="0" smtClean="0">
                <a:solidFill>
                  <a:schemeClr val="dk1"/>
                </a:solidFill>
                <a:latin typeface="Trebuchet MS"/>
                <a:ea typeface="Trebuchet MS"/>
                <a:cs typeface="Trebuchet MS"/>
                <a:sym typeface="Trebuchet MS"/>
              </a:rPr>
              <a:t> </a:t>
            </a:r>
            <a:r>
              <a:rPr lang="cs-CZ" sz="1350" dirty="0" err="1" smtClean="0">
                <a:solidFill>
                  <a:schemeClr val="dk1"/>
                </a:solidFill>
                <a:latin typeface="Trebuchet MS"/>
                <a:ea typeface="Trebuchet MS"/>
                <a:cs typeface="Trebuchet MS"/>
                <a:sym typeface="Trebuchet MS"/>
              </a:rPr>
              <a:t>of</a:t>
            </a:r>
            <a:r>
              <a:rPr lang="cs-CZ" sz="1350" dirty="0" smtClean="0">
                <a:solidFill>
                  <a:schemeClr val="dk1"/>
                </a:solidFill>
                <a:latin typeface="Trebuchet MS"/>
                <a:ea typeface="Trebuchet MS"/>
                <a:cs typeface="Trebuchet MS"/>
                <a:sym typeface="Trebuchet MS"/>
              </a:rPr>
              <a:t>  management.</a:t>
            </a:r>
            <a:endParaRPr sz="1350" dirty="0">
              <a:solidFill>
                <a:schemeClr val="dk1"/>
              </a:solidFill>
              <a:latin typeface="Trebuchet MS"/>
              <a:ea typeface="Trebuchet MS"/>
              <a:cs typeface="Trebuchet MS"/>
              <a:sym typeface="Trebuchet MS"/>
            </a:endParaRPr>
          </a:p>
        </p:txBody>
      </p:sp>
    </p:spTree>
    <p:extLst>
      <p:ext uri="{BB962C8B-B14F-4D97-AF65-F5344CB8AC3E}">
        <p14:creationId xmlns:p14="http://schemas.microsoft.com/office/powerpoint/2010/main" val="3296455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5"/>
          <p:cNvSpPr txBox="1">
            <a:spLocks noGrp="1"/>
          </p:cNvSpPr>
          <p:nvPr>
            <p:ph type="title"/>
          </p:nvPr>
        </p:nvSpPr>
        <p:spPr>
          <a:xfrm>
            <a:off x="347869" y="310897"/>
            <a:ext cx="8224631" cy="1152144"/>
          </a:xfrm>
          <a:prstGeom prst="rect">
            <a:avLst/>
          </a:prstGeom>
          <a:noFill/>
          <a:ln>
            <a:noFill/>
          </a:ln>
        </p:spPr>
        <p:txBody>
          <a:bodyPr spcFirstLastPara="1" wrap="square" lIns="68569" tIns="34275" rIns="68569" bIns="34275" anchor="t" anchorCtr="0">
            <a:noAutofit/>
          </a:bodyPr>
          <a:lstStyle/>
          <a:p>
            <a:pPr lvl="0" algn="ctr">
              <a:lnSpc>
                <a:spcPct val="90000"/>
              </a:lnSpc>
              <a:buClr>
                <a:schemeClr val="dk2"/>
              </a:buClr>
              <a:buSzPts val="4590"/>
            </a:pPr>
            <a:r>
              <a:rPr lang="en-US" sz="3442" dirty="0">
                <a:solidFill>
                  <a:srgbClr val="92D050"/>
                </a:solidFill>
                <a:latin typeface="Impact"/>
                <a:ea typeface="Impact"/>
                <a:cs typeface="Impact"/>
                <a:sym typeface="Impact"/>
              </a:rPr>
              <a:t>SUPERVISORY OBLIGATION OF SCHOOL = </a:t>
            </a:r>
            <a:r>
              <a:rPr lang="en-US" sz="3442" dirty="0" smtClean="0">
                <a:solidFill>
                  <a:srgbClr val="92D050"/>
                </a:solidFill>
                <a:latin typeface="Impact"/>
                <a:ea typeface="Impact"/>
                <a:cs typeface="Impact"/>
                <a:sym typeface="Impact"/>
              </a:rPr>
              <a:t>TEACHER</a:t>
            </a:r>
            <a:r>
              <a:rPr lang="cs-CZ" sz="3442" dirty="0" smtClean="0">
                <a:solidFill>
                  <a:srgbClr val="92D050"/>
                </a:solidFill>
                <a:latin typeface="Impact"/>
                <a:ea typeface="Impact"/>
                <a:cs typeface="Impact"/>
                <a:sym typeface="Impact"/>
              </a:rPr>
              <a:t> </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196" name="Google Shape;196;p25"/>
          <p:cNvSpPr txBox="1">
            <a:spLocks noGrp="1"/>
          </p:cNvSpPr>
          <p:nvPr>
            <p:ph type="body" idx="1"/>
          </p:nvPr>
        </p:nvSpPr>
        <p:spPr>
          <a:xfrm>
            <a:off x="208722" y="1965961"/>
            <a:ext cx="8506653" cy="3920110"/>
          </a:xfrm>
          <a:prstGeom prst="rect">
            <a:avLst/>
          </a:prstGeom>
          <a:noFill/>
          <a:ln>
            <a:noFill/>
          </a:ln>
        </p:spPr>
        <p:txBody>
          <a:bodyPr spcFirstLastPara="1" wrap="square" lIns="68569" tIns="34275" rIns="68569" bIns="34275" anchor="t" anchorCtr="0">
            <a:noAutofit/>
          </a:bodyPr>
          <a:lstStyle/>
          <a:p>
            <a:pPr marL="257175" indent="-257175">
              <a:lnSpc>
                <a:spcPct val="110000"/>
              </a:lnSpc>
              <a:spcBef>
                <a:spcPts val="0"/>
              </a:spcBef>
              <a:buClr>
                <a:schemeClr val="dk2"/>
              </a:buClr>
              <a:buSzPts val="2800"/>
              <a:buFont typeface="Noto Sans Symbols"/>
              <a:buChar char="↖"/>
            </a:pPr>
            <a:r>
              <a:rPr lang="en-US" sz="2100" dirty="0">
                <a:solidFill>
                  <a:srgbClr val="595959"/>
                </a:solidFill>
                <a:latin typeface="Cabin"/>
                <a:ea typeface="Cabin"/>
                <a:cs typeface="Cabin"/>
                <a:sym typeface="Cabin"/>
              </a:rPr>
              <a:t>Schools are required to ensure the protection and safety of pupils in education and directly related activities, as well as in the provision of school services (Section 29 (2) of the Education Act).</a:t>
            </a:r>
          </a:p>
          <a:p>
            <a:pPr marL="0" indent="0">
              <a:lnSpc>
                <a:spcPct val="110000"/>
              </a:lnSpc>
              <a:spcBef>
                <a:spcPts val="0"/>
              </a:spcBef>
              <a:buClr>
                <a:schemeClr val="dk2"/>
              </a:buClr>
              <a:buSzPts val="2800"/>
              <a:buNone/>
            </a:pPr>
            <a:endParaRPr sz="2100" dirty="0">
              <a:solidFill>
                <a:srgbClr val="595959"/>
              </a:solidFill>
              <a:latin typeface="Calibri"/>
              <a:ea typeface="Calibri"/>
              <a:cs typeface="Calibri"/>
              <a:sym typeface="Calibri"/>
            </a:endParaRPr>
          </a:p>
          <a:p>
            <a:pPr marL="257175" indent="-257175">
              <a:lnSpc>
                <a:spcPct val="110000"/>
              </a:lnSpc>
              <a:spcBef>
                <a:spcPts val="0"/>
              </a:spcBef>
              <a:buClr>
                <a:schemeClr val="dk2"/>
              </a:buClr>
              <a:buSzPts val="2800"/>
              <a:buFont typeface="Noto Sans Symbols"/>
              <a:buChar char="↖"/>
            </a:pPr>
            <a:r>
              <a:rPr lang="en-US" sz="2100" dirty="0">
                <a:solidFill>
                  <a:srgbClr val="595959"/>
                </a:solidFill>
                <a:latin typeface="Cabin"/>
                <a:ea typeface="Cabin"/>
                <a:cs typeface="Cabin"/>
                <a:sym typeface="Cabin"/>
              </a:rPr>
              <a:t>One of the basic </a:t>
            </a:r>
            <a:r>
              <a:rPr lang="cs-CZ" sz="2100" dirty="0" err="1" smtClean="0">
                <a:solidFill>
                  <a:srgbClr val="595959"/>
                </a:solidFill>
                <a:latin typeface="Cabin"/>
                <a:ea typeface="Cabin"/>
                <a:cs typeface="Cabin"/>
                <a:sym typeface="Cabin"/>
              </a:rPr>
              <a:t>steps</a:t>
            </a:r>
            <a:r>
              <a:rPr lang="en-US" sz="2100" dirty="0" smtClean="0">
                <a:solidFill>
                  <a:srgbClr val="595959"/>
                </a:solidFill>
                <a:latin typeface="Cabin"/>
                <a:ea typeface="Cabin"/>
                <a:cs typeface="Cabin"/>
                <a:sym typeface="Cabin"/>
              </a:rPr>
              <a:t> </a:t>
            </a:r>
            <a:r>
              <a:rPr lang="en-US" sz="2100" dirty="0">
                <a:solidFill>
                  <a:srgbClr val="595959"/>
                </a:solidFill>
                <a:latin typeface="Cabin"/>
                <a:ea typeface="Cabin"/>
                <a:cs typeface="Cabin"/>
                <a:sym typeface="Cabin"/>
              </a:rPr>
              <a:t>of ensuring safety is the supervision of children and minors (Section 164 (1) (d) of the Education Act).</a:t>
            </a:r>
          </a:p>
          <a:p>
            <a:pPr marL="257175" indent="-257175">
              <a:lnSpc>
                <a:spcPct val="110000"/>
              </a:lnSpc>
              <a:spcBef>
                <a:spcPts val="0"/>
              </a:spcBef>
              <a:buClr>
                <a:schemeClr val="dk2"/>
              </a:buClr>
              <a:buSzPts val="2800"/>
              <a:buFont typeface="Noto Sans Symbols"/>
              <a:buChar char="↖"/>
            </a:pPr>
            <a:endParaRPr lang="en-US" sz="2100" dirty="0">
              <a:solidFill>
                <a:srgbClr val="595959"/>
              </a:solidFill>
              <a:latin typeface="Cabin"/>
              <a:ea typeface="Cabin"/>
              <a:cs typeface="Cabin"/>
              <a:sym typeface="Cabin"/>
            </a:endParaRPr>
          </a:p>
          <a:p>
            <a:pPr marL="257175" indent="-257175">
              <a:lnSpc>
                <a:spcPct val="110000"/>
              </a:lnSpc>
              <a:spcBef>
                <a:spcPts val="0"/>
              </a:spcBef>
              <a:buClr>
                <a:schemeClr val="dk2"/>
              </a:buClr>
              <a:buSzPts val="2800"/>
              <a:buFont typeface="Noto Sans Symbols"/>
              <a:buChar char="↖"/>
            </a:pPr>
            <a:endParaRPr lang="en-US" sz="2100" dirty="0">
              <a:solidFill>
                <a:srgbClr val="595959"/>
              </a:solidFill>
              <a:latin typeface="Cabin"/>
              <a:ea typeface="Cabin"/>
              <a:cs typeface="Cabin"/>
              <a:sym typeface="Cabin"/>
            </a:endParaRPr>
          </a:p>
          <a:p>
            <a:pPr marL="0" indent="0">
              <a:lnSpc>
                <a:spcPct val="110000"/>
              </a:lnSpc>
              <a:spcBef>
                <a:spcPts val="0"/>
              </a:spcBef>
              <a:buClr>
                <a:schemeClr val="dk2"/>
              </a:buClr>
              <a:buSzPts val="2800"/>
              <a:buNone/>
            </a:pPr>
            <a:endParaRPr sz="2100" dirty="0">
              <a:solidFill>
                <a:srgbClr val="595959"/>
              </a:solidFill>
              <a:latin typeface="Cabin"/>
              <a:ea typeface="Cabin"/>
              <a:cs typeface="Cabin"/>
              <a:sym typeface="Cabin"/>
            </a:endParaRPr>
          </a:p>
        </p:txBody>
      </p:sp>
    </p:spTree>
    <p:extLst>
      <p:ext uri="{BB962C8B-B14F-4D97-AF65-F5344CB8AC3E}">
        <p14:creationId xmlns:p14="http://schemas.microsoft.com/office/powerpoint/2010/main" val="2617193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6"/>
          <p:cNvSpPr txBox="1">
            <a:spLocks noGrp="1"/>
          </p:cNvSpPr>
          <p:nvPr>
            <p:ph type="title"/>
          </p:nvPr>
        </p:nvSpPr>
        <p:spPr>
          <a:xfrm>
            <a:off x="347869" y="493777"/>
            <a:ext cx="8224631" cy="2192274"/>
          </a:xfrm>
          <a:prstGeom prst="rect">
            <a:avLst/>
          </a:prstGeom>
          <a:noFill/>
          <a:ln>
            <a:noFill/>
          </a:ln>
        </p:spPr>
        <p:txBody>
          <a:bodyPr spcFirstLastPara="1" wrap="square" lIns="68569" tIns="34275" rIns="68569" bIns="34275" anchor="t" anchorCtr="0">
            <a:noAutofit/>
          </a:bodyPr>
          <a:lstStyle/>
          <a:p>
            <a:pPr lvl="0" algn="ctr">
              <a:lnSpc>
                <a:spcPct val="90000"/>
              </a:lnSpc>
              <a:buClr>
                <a:schemeClr val="dk2"/>
              </a:buClr>
              <a:buSzPts val="4590"/>
            </a:pPr>
            <a:r>
              <a:rPr lang="en-US" sz="3442" dirty="0">
                <a:latin typeface="Impact"/>
                <a:ea typeface="Impact"/>
                <a:cs typeface="Impact"/>
                <a:sym typeface="Impact"/>
              </a:rPr>
              <a:t>WHEN </a:t>
            </a:r>
            <a:r>
              <a:rPr lang="en-US" sz="3442" dirty="0" smtClean="0">
                <a:latin typeface="Impact"/>
                <a:ea typeface="Impact"/>
                <a:cs typeface="Impact"/>
                <a:sym typeface="Impact"/>
              </a:rPr>
              <a:t>TEACHER </a:t>
            </a:r>
            <a:r>
              <a:rPr lang="cs-CZ" sz="3442" dirty="0" smtClean="0">
                <a:latin typeface="Impact"/>
                <a:ea typeface="Impact"/>
                <a:cs typeface="Impact"/>
                <a:sym typeface="Impact"/>
              </a:rPr>
              <a:t>DOES</a:t>
            </a:r>
            <a:r>
              <a:rPr lang="en-US" sz="3442" dirty="0" smtClean="0">
                <a:latin typeface="Impact"/>
                <a:ea typeface="Impact"/>
                <a:cs typeface="Impact"/>
                <a:sym typeface="Impact"/>
              </a:rPr>
              <a:t> </a:t>
            </a:r>
            <a:r>
              <a:rPr lang="en-US" sz="3442" dirty="0">
                <a:latin typeface="Impact"/>
                <a:ea typeface="Impact"/>
                <a:cs typeface="Impact"/>
                <a:sym typeface="Impact"/>
              </a:rPr>
              <a:t>SUPERVISION?</a:t>
            </a:r>
            <a:br>
              <a:rPr lang="en-US" sz="3442" dirty="0">
                <a:latin typeface="Impact"/>
                <a:ea typeface="Impact"/>
                <a:cs typeface="Impact"/>
                <a:sym typeface="Impact"/>
              </a:rPr>
            </a:br>
            <a:r>
              <a:rPr lang="en-US" sz="3442" dirty="0">
                <a:latin typeface="Impact"/>
                <a:ea typeface="Impact"/>
                <a:cs typeface="Impact"/>
                <a:sym typeface="Impact"/>
              </a:rPr>
              <a:t/>
            </a:r>
            <a:br>
              <a:rPr lang="en-US" sz="3442" dirty="0">
                <a:latin typeface="Impact"/>
                <a:ea typeface="Impact"/>
                <a:cs typeface="Impact"/>
                <a:sym typeface="Impact"/>
              </a:rPr>
            </a:br>
            <a:r>
              <a:rPr lang="en-US" sz="3442" dirty="0">
                <a:latin typeface="Impact"/>
                <a:ea typeface="Impact"/>
                <a:cs typeface="Impact"/>
                <a:sym typeface="Impact"/>
              </a:rPr>
              <a:t/>
            </a:r>
            <a:br>
              <a:rPr lang="en-US" sz="3442" dirty="0">
                <a:latin typeface="Impact"/>
                <a:ea typeface="Impact"/>
                <a:cs typeface="Impact"/>
                <a:sym typeface="Impact"/>
              </a:rPr>
            </a:b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02" name="Google Shape;202;p26"/>
          <p:cNvSpPr>
            <a:spLocks noGrp="1"/>
          </p:cNvSpPr>
          <p:nvPr>
            <p:ph type="body" idx="1"/>
          </p:nvPr>
        </p:nvSpPr>
        <p:spPr>
          <a:xfrm>
            <a:off x="6559960" y="1589914"/>
            <a:ext cx="1697525" cy="706170"/>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marL="0" indent="0" algn="ctr">
              <a:spcBef>
                <a:spcPts val="0"/>
              </a:spcBef>
              <a:buSzPts val="1600"/>
              <a:buNone/>
            </a:pPr>
            <a:r>
              <a:rPr lang="cs-CZ" sz="1500" b="1" dirty="0">
                <a:latin typeface="Cabin"/>
                <a:ea typeface="Cabin"/>
                <a:cs typeface="Cabin"/>
                <a:sym typeface="Cabin"/>
              </a:rPr>
              <a:t>Brainstorming</a:t>
            </a:r>
            <a:endParaRPr sz="1500" b="1" dirty="0">
              <a:latin typeface="Cabin"/>
              <a:ea typeface="Cabin"/>
              <a:cs typeface="Cabin"/>
              <a:sym typeface="Cabin"/>
            </a:endParaRPr>
          </a:p>
        </p:txBody>
      </p:sp>
    </p:spTree>
    <p:extLst>
      <p:ext uri="{BB962C8B-B14F-4D97-AF65-F5344CB8AC3E}">
        <p14:creationId xmlns:p14="http://schemas.microsoft.com/office/powerpoint/2010/main" val="102714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7"/>
          <p:cNvSpPr txBox="1">
            <a:spLocks noGrp="1"/>
          </p:cNvSpPr>
          <p:nvPr>
            <p:ph type="title"/>
          </p:nvPr>
        </p:nvSpPr>
        <p:spPr>
          <a:xfrm>
            <a:off x="347869" y="521209"/>
            <a:ext cx="8224631" cy="2164842"/>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a:latin typeface="Impact"/>
                <a:ea typeface="Impact"/>
                <a:cs typeface="Impact"/>
                <a:sym typeface="Impact"/>
              </a:rPr>
              <a:t>WHEN TEACHER DOES SUPERVISION</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08" name="Google Shape;208;p27"/>
          <p:cNvSpPr txBox="1">
            <a:spLocks noGrp="1"/>
          </p:cNvSpPr>
          <p:nvPr>
            <p:ph type="body" idx="1"/>
          </p:nvPr>
        </p:nvSpPr>
        <p:spPr>
          <a:xfrm>
            <a:off x="208722" y="1787494"/>
            <a:ext cx="8506653" cy="4098576"/>
          </a:xfrm>
          <a:prstGeom prst="rect">
            <a:avLst/>
          </a:prstGeom>
          <a:noFill/>
          <a:ln>
            <a:noFill/>
          </a:ln>
        </p:spPr>
        <p:txBody>
          <a:bodyPr spcFirstLastPara="1" wrap="square" lIns="68569" tIns="34275" rIns="68569" bIns="34275" anchor="t" anchorCtr="0">
            <a:noAutofit/>
          </a:bodyPr>
          <a:lstStyle/>
          <a:p>
            <a:pPr marL="0" indent="0">
              <a:lnSpc>
                <a:spcPct val="150000"/>
              </a:lnSpc>
              <a:spcBef>
                <a:spcPts val="0"/>
              </a:spcBef>
              <a:buClr>
                <a:schemeClr val="dk2"/>
              </a:buClr>
              <a:buSzPts val="2800"/>
              <a:buNone/>
            </a:pPr>
            <a:r>
              <a:rPr lang="cs-CZ" sz="2100" dirty="0">
                <a:latin typeface="Cabin"/>
                <a:ea typeface="Cabin"/>
                <a:cs typeface="Cabin"/>
                <a:sym typeface="Cabin"/>
              </a:rPr>
              <a:t>= </a:t>
            </a:r>
            <a:r>
              <a:rPr lang="cs-CZ" sz="2100" dirty="0">
                <a:latin typeface="Cabin"/>
                <a:ea typeface="Cabin"/>
                <a:cs typeface="Cabin"/>
                <a:sym typeface="Cabin"/>
              </a:rPr>
              <a:t>DURING OWN INSTRUCTION</a:t>
            </a:r>
            <a:endParaRPr dirty="0"/>
          </a:p>
          <a:p>
            <a:pPr marL="0" indent="0">
              <a:lnSpc>
                <a:spcPct val="150000"/>
              </a:lnSpc>
              <a:spcBef>
                <a:spcPts val="0"/>
              </a:spcBef>
              <a:buClr>
                <a:schemeClr val="dk2"/>
              </a:buClr>
              <a:buSzPts val="2800"/>
              <a:buNone/>
            </a:pPr>
            <a:r>
              <a:rPr lang="cs-CZ" sz="2100" dirty="0">
                <a:latin typeface="Cabin"/>
                <a:ea typeface="Cabin"/>
                <a:cs typeface="Cabin"/>
                <a:sym typeface="Cabin"/>
              </a:rPr>
              <a:t>= </a:t>
            </a:r>
            <a:r>
              <a:rPr lang="cs-CZ" sz="2100" dirty="0">
                <a:latin typeface="Cabin"/>
                <a:ea typeface="Cabin"/>
                <a:cs typeface="Cabin"/>
                <a:sym typeface="Cabin"/>
              </a:rPr>
              <a:t>DURING SUBSTITUTION OF OTHER TEACHERS</a:t>
            </a:r>
            <a:endParaRPr dirty="0"/>
          </a:p>
          <a:p>
            <a:pPr marL="0" indent="0">
              <a:lnSpc>
                <a:spcPct val="150000"/>
              </a:lnSpc>
              <a:spcBef>
                <a:spcPts val="0"/>
              </a:spcBef>
              <a:buClr>
                <a:schemeClr val="dk2"/>
              </a:buClr>
              <a:buSzPts val="2800"/>
              <a:buNone/>
            </a:pPr>
            <a:r>
              <a:rPr lang="cs-CZ" sz="2100" dirty="0">
                <a:solidFill>
                  <a:srgbClr val="595959"/>
                </a:solidFill>
                <a:latin typeface="Cabin"/>
                <a:ea typeface="Cabin"/>
                <a:cs typeface="Cabin"/>
                <a:sym typeface="Cabin"/>
              </a:rPr>
              <a:t>+</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before</a:t>
            </a:r>
            <a:r>
              <a:rPr lang="cs-CZ" sz="2100" dirty="0">
                <a:solidFill>
                  <a:srgbClr val="595959"/>
                </a:solidFill>
                <a:latin typeface="Cabin"/>
                <a:ea typeface="Cabin"/>
                <a:cs typeface="Cabin"/>
                <a:sym typeface="Cabin"/>
              </a:rPr>
              <a:t> </a:t>
            </a:r>
            <a:r>
              <a:rPr lang="cs-CZ" sz="2100" dirty="0" err="1" smtClean="0">
                <a:solidFill>
                  <a:srgbClr val="595959"/>
                </a:solidFill>
                <a:latin typeface="Cabin"/>
                <a:ea typeface="Cabin"/>
                <a:cs typeface="Cabin"/>
                <a:sym typeface="Cabin"/>
              </a:rPr>
              <a:t>school</a:t>
            </a:r>
            <a:r>
              <a:rPr lang="cs-CZ" sz="2100" dirty="0" smtClean="0">
                <a:solidFill>
                  <a:srgbClr val="595959"/>
                </a:solidFill>
                <a:latin typeface="Cabin"/>
                <a:ea typeface="Cabin"/>
                <a:cs typeface="Cabin"/>
                <a:sym typeface="Cabin"/>
              </a:rPr>
              <a:t> </a:t>
            </a:r>
            <a:r>
              <a:rPr lang="cs-CZ" sz="2100" dirty="0">
                <a:solidFill>
                  <a:srgbClr val="595959"/>
                </a:solidFill>
                <a:latin typeface="Cabin"/>
                <a:ea typeface="Cabin"/>
                <a:cs typeface="Cabin"/>
                <a:sym typeface="Cabin"/>
              </a:rPr>
              <a:t>(20 min.)</a:t>
            </a:r>
            <a:endParaRPr dirty="0"/>
          </a:p>
          <a:p>
            <a:pPr marL="0" indent="0">
              <a:lnSpc>
                <a:spcPct val="150000"/>
              </a:lnSpc>
              <a:spcBef>
                <a:spcPts val="0"/>
              </a:spcBef>
              <a:buClr>
                <a:schemeClr val="dk2"/>
              </a:buClr>
              <a:buSzPts val="2800"/>
              <a:buNone/>
            </a:pPr>
            <a:r>
              <a:rPr lang="cs-CZ" sz="2100" dirty="0">
                <a:solidFill>
                  <a:srgbClr val="595959"/>
                </a:solidFill>
                <a:latin typeface="Cabin"/>
                <a:ea typeface="Cabin"/>
                <a:cs typeface="Cabin"/>
                <a:sym typeface="Cabin"/>
              </a:rPr>
              <a:t>+ </a:t>
            </a:r>
            <a:r>
              <a:rPr lang="en-US" sz="2100" dirty="0">
                <a:solidFill>
                  <a:srgbClr val="595959"/>
                </a:solidFill>
                <a:latin typeface="Cabin"/>
                <a:ea typeface="Cabin"/>
                <a:cs typeface="Cabin"/>
                <a:sym typeface="Cabin"/>
              </a:rPr>
              <a:t>while staying in class even if he / she does not teach (e</a:t>
            </a:r>
            <a:r>
              <a:rPr lang="cs-CZ" sz="2100" dirty="0">
                <a:solidFill>
                  <a:srgbClr val="595959"/>
                </a:solidFill>
                <a:latin typeface="Cabin"/>
                <a:ea typeface="Cabin"/>
                <a:cs typeface="Cabin"/>
                <a:sym typeface="Cabin"/>
              </a:rPr>
              <a:t>.</a:t>
            </a:r>
            <a:r>
              <a:rPr lang="en-US" sz="2100" dirty="0">
                <a:solidFill>
                  <a:srgbClr val="595959"/>
                </a:solidFill>
                <a:latin typeface="Cabin"/>
                <a:ea typeface="Cabin"/>
                <a:cs typeface="Cabin"/>
                <a:sym typeface="Cabin"/>
              </a:rPr>
              <a:t>g</a:t>
            </a:r>
            <a:r>
              <a:rPr lang="cs-CZ" sz="2100" dirty="0">
                <a:solidFill>
                  <a:srgbClr val="595959"/>
                </a:solidFill>
                <a:latin typeface="Cabin"/>
                <a:ea typeface="Cabin"/>
                <a:cs typeface="Cabin"/>
                <a:sym typeface="Cabin"/>
              </a:rPr>
              <a:t>.</a:t>
            </a:r>
            <a:r>
              <a:rPr lang="en-US" sz="2100" dirty="0">
                <a:solidFill>
                  <a:srgbClr val="595959"/>
                </a:solidFill>
                <a:latin typeface="Cabin"/>
                <a:ea typeface="Cabin"/>
                <a:cs typeface="Cabin"/>
                <a:sym typeface="Cabin"/>
              </a:rPr>
              <a:t> lecture by external </a:t>
            </a:r>
            <a:r>
              <a:rPr lang="cs-CZ" sz="2100" dirty="0">
                <a:solidFill>
                  <a:srgbClr val="595959"/>
                </a:solidFill>
                <a:latin typeface="Cabin"/>
                <a:ea typeface="Cabin"/>
                <a:cs typeface="Cabin"/>
                <a:sym typeface="Cabin"/>
              </a:rPr>
              <a:t>provider</a:t>
            </a:r>
            <a:r>
              <a:rPr lang="en-US" sz="2100" dirty="0">
                <a:solidFill>
                  <a:srgbClr val="595959"/>
                </a:solidFill>
                <a:latin typeface="Cabin"/>
                <a:ea typeface="Cabin"/>
                <a:cs typeface="Cabin"/>
                <a:sym typeface="Cabin"/>
              </a:rPr>
              <a:t>)</a:t>
            </a:r>
            <a:endParaRPr lang="cs-CZ" sz="2100" dirty="0">
              <a:solidFill>
                <a:srgbClr val="595959"/>
              </a:solidFill>
              <a:latin typeface="Cabin"/>
              <a:ea typeface="Cabin"/>
              <a:cs typeface="Cabin"/>
              <a:sym typeface="Cabin"/>
            </a:endParaRPr>
          </a:p>
          <a:p>
            <a:pPr marL="0" indent="0">
              <a:lnSpc>
                <a:spcPct val="150000"/>
              </a:lnSpc>
              <a:spcBef>
                <a:spcPts val="0"/>
              </a:spcBef>
              <a:buClr>
                <a:schemeClr val="dk2"/>
              </a:buClr>
              <a:buSzPts val="2800"/>
              <a:buNone/>
            </a:pPr>
            <a:r>
              <a:rPr lang="cs-CZ" sz="2100" dirty="0">
                <a:solidFill>
                  <a:srgbClr val="595959"/>
                </a:solidFill>
                <a:latin typeface="Cabin"/>
                <a:ea typeface="Cabin"/>
                <a:cs typeface="Cabin"/>
                <a:sym typeface="Cabin"/>
              </a:rPr>
              <a:t>+ </a:t>
            </a:r>
            <a:r>
              <a:rPr lang="en-US" sz="2100" dirty="0">
                <a:solidFill>
                  <a:srgbClr val="595959"/>
                </a:solidFill>
                <a:latin typeface="Cabin"/>
                <a:ea typeface="Cabin"/>
                <a:cs typeface="Cabin"/>
                <a:sym typeface="Cabin"/>
              </a:rPr>
              <a:t>during breaks, when moving </a:t>
            </a:r>
            <a:r>
              <a:rPr lang="cs-CZ" sz="2100" dirty="0" err="1">
                <a:solidFill>
                  <a:srgbClr val="595959"/>
                </a:solidFill>
                <a:latin typeface="Cabin"/>
                <a:ea typeface="Cabin"/>
                <a:cs typeface="Cabin"/>
                <a:sym typeface="Cabin"/>
              </a:rPr>
              <a:t>pupils</a:t>
            </a:r>
            <a:r>
              <a:rPr lang="cs-CZ" sz="2100" dirty="0">
                <a:solidFill>
                  <a:srgbClr val="595959"/>
                </a:solidFill>
                <a:latin typeface="Cabin"/>
                <a:ea typeface="Cabin"/>
                <a:cs typeface="Cabin"/>
                <a:sym typeface="Cabin"/>
              </a:rPr>
              <a:t> </a:t>
            </a:r>
            <a:r>
              <a:rPr lang="en-US" sz="2100" dirty="0">
                <a:solidFill>
                  <a:srgbClr val="595959"/>
                </a:solidFill>
                <a:latin typeface="Cabin"/>
                <a:ea typeface="Cabin"/>
                <a:cs typeface="Cabin"/>
                <a:sym typeface="Cabin"/>
              </a:rPr>
              <a:t>from building to building</a:t>
            </a:r>
            <a:r>
              <a:rPr lang="cs-CZ" sz="2100" dirty="0">
                <a:solidFill>
                  <a:srgbClr val="595959"/>
                </a:solidFill>
                <a:latin typeface="Cabin"/>
                <a:ea typeface="Cabin"/>
                <a:cs typeface="Cabin"/>
                <a:sym typeface="Cabin"/>
              </a:rPr>
              <a:t>=</a:t>
            </a:r>
          </a:p>
          <a:p>
            <a:pPr marL="0" indent="0">
              <a:lnSpc>
                <a:spcPct val="150000"/>
              </a:lnSpc>
              <a:spcBef>
                <a:spcPts val="0"/>
              </a:spcBef>
              <a:buClr>
                <a:schemeClr val="dk2"/>
              </a:buClr>
              <a:buSzPts val="2800"/>
              <a:buNone/>
            </a:pPr>
            <a:r>
              <a:rPr lang="cs-CZ" sz="2100" dirty="0">
                <a:solidFill>
                  <a:srgbClr val="595959"/>
                </a:solidFill>
                <a:latin typeface="Cabin"/>
                <a:ea typeface="Cabin"/>
                <a:cs typeface="Cabin"/>
                <a:sym typeface="Cabin"/>
              </a:rPr>
              <a:t>+ in a </a:t>
            </a:r>
            <a:r>
              <a:rPr lang="cs-CZ" sz="2100" dirty="0" err="1">
                <a:solidFill>
                  <a:srgbClr val="595959"/>
                </a:solidFill>
                <a:latin typeface="Cabin"/>
                <a:ea typeface="Cabin"/>
                <a:cs typeface="Cabin"/>
                <a:sym typeface="Cabin"/>
              </a:rPr>
              <a:t>school</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canteen</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if</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it</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is</a:t>
            </a:r>
            <a:r>
              <a:rPr lang="cs-CZ" sz="2100" dirty="0">
                <a:solidFill>
                  <a:srgbClr val="595959"/>
                </a:solidFill>
                <a:latin typeface="Cabin"/>
                <a:ea typeface="Cabin"/>
                <a:cs typeface="Cabin"/>
                <a:sym typeface="Cabin"/>
              </a:rPr>
              <a:t> part </a:t>
            </a:r>
            <a:r>
              <a:rPr lang="cs-CZ" sz="2100" dirty="0" err="1">
                <a:solidFill>
                  <a:srgbClr val="595959"/>
                </a:solidFill>
                <a:latin typeface="Cabin"/>
                <a:ea typeface="Cabin"/>
                <a:cs typeface="Cabin"/>
                <a:sym typeface="Cabin"/>
              </a:rPr>
              <a:t>of</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school</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complex</a:t>
            </a:r>
            <a:r>
              <a:rPr lang="cs-CZ" sz="2100" dirty="0">
                <a:solidFill>
                  <a:srgbClr val="595959"/>
                </a:solidFill>
                <a:latin typeface="Cabin"/>
                <a:ea typeface="Cabin"/>
                <a:cs typeface="Cabin"/>
                <a:sym typeface="Cabin"/>
              </a:rPr>
              <a:t>)</a:t>
            </a:r>
          </a:p>
          <a:p>
            <a:pPr marL="0" indent="0">
              <a:lnSpc>
                <a:spcPct val="110000"/>
              </a:lnSpc>
              <a:spcBef>
                <a:spcPts val="0"/>
              </a:spcBef>
              <a:buClr>
                <a:schemeClr val="dk2"/>
              </a:buClr>
              <a:buSzPts val="2800"/>
              <a:buNone/>
            </a:pPr>
            <a:r>
              <a:rPr lang="cs-CZ" sz="2100" dirty="0">
                <a:latin typeface="Calibri"/>
                <a:ea typeface="Calibri"/>
                <a:cs typeface="Calibri"/>
                <a:sym typeface="Calibri"/>
              </a:rPr>
              <a:t>+ </a:t>
            </a:r>
            <a:r>
              <a:rPr lang="en-US" sz="2100" dirty="0">
                <a:solidFill>
                  <a:srgbClr val="595959"/>
                </a:solidFill>
                <a:latin typeface="Cabin"/>
                <a:ea typeface="Cabin"/>
                <a:cs typeface="Cabin"/>
                <a:sym typeface="Cabin"/>
              </a:rPr>
              <a:t>before the </a:t>
            </a:r>
            <a:r>
              <a:rPr lang="cs-CZ" sz="2100" dirty="0" err="1">
                <a:solidFill>
                  <a:srgbClr val="595959"/>
                </a:solidFill>
                <a:latin typeface="Cabin"/>
                <a:ea typeface="Cabin"/>
                <a:cs typeface="Cabin"/>
                <a:sym typeface="Cabin"/>
              </a:rPr>
              <a:t>out-of-school</a:t>
            </a:r>
            <a:r>
              <a:rPr lang="en-US" sz="2100" dirty="0">
                <a:solidFill>
                  <a:srgbClr val="595959"/>
                </a:solidFill>
                <a:latin typeface="Cabin"/>
                <a:ea typeface="Cabin"/>
                <a:cs typeface="Cabin"/>
                <a:sym typeface="Cabin"/>
              </a:rPr>
              <a:t> event (15 min.), during the event until the end of the event</a:t>
            </a:r>
            <a:endParaRPr dirty="0"/>
          </a:p>
        </p:txBody>
      </p:sp>
    </p:spTree>
    <p:extLst>
      <p:ext uri="{BB962C8B-B14F-4D97-AF65-F5344CB8AC3E}">
        <p14:creationId xmlns:p14="http://schemas.microsoft.com/office/powerpoint/2010/main" val="1345511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8"/>
          <p:cNvSpPr txBox="1">
            <a:spLocks noGrp="1"/>
          </p:cNvSpPr>
          <p:nvPr>
            <p:ph type="title"/>
          </p:nvPr>
        </p:nvSpPr>
        <p:spPr>
          <a:xfrm>
            <a:off x="347869" y="484633"/>
            <a:ext cx="8224631" cy="2201418"/>
          </a:xfrm>
          <a:prstGeom prst="rect">
            <a:avLst/>
          </a:prstGeom>
          <a:noFill/>
          <a:ln>
            <a:noFill/>
          </a:ln>
        </p:spPr>
        <p:txBody>
          <a:bodyPr spcFirstLastPara="1" wrap="square" lIns="68569" tIns="34275" rIns="68569" bIns="34275" anchor="t" anchorCtr="0">
            <a:noAutofit/>
          </a:bodyPr>
          <a:lstStyle/>
          <a:p>
            <a:pPr lvl="0" algn="ctr">
              <a:lnSpc>
                <a:spcPct val="90000"/>
              </a:lnSpc>
              <a:buClr>
                <a:schemeClr val="dk2"/>
              </a:buClr>
              <a:buSzPts val="4590"/>
            </a:pPr>
            <a:r>
              <a:rPr lang="cs-CZ" sz="3442" dirty="0">
                <a:latin typeface="Impact"/>
                <a:ea typeface="Impact"/>
                <a:cs typeface="Impact"/>
                <a:sym typeface="Impact"/>
              </a:rPr>
              <a:t>SCHOOLS MUST</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14" name="Google Shape;214;p28"/>
          <p:cNvSpPr txBox="1">
            <a:spLocks noGrp="1"/>
          </p:cNvSpPr>
          <p:nvPr>
            <p:ph type="body" idx="1"/>
          </p:nvPr>
        </p:nvSpPr>
        <p:spPr>
          <a:xfrm>
            <a:off x="208722" y="1787494"/>
            <a:ext cx="8506653" cy="4098576"/>
          </a:xfrm>
          <a:prstGeom prst="rect">
            <a:avLst/>
          </a:prstGeom>
          <a:noFill/>
          <a:ln>
            <a:noFill/>
          </a:ln>
        </p:spPr>
        <p:txBody>
          <a:bodyPr spcFirstLastPara="1" wrap="square" lIns="68569" tIns="34275" rIns="68569" bIns="34275" anchor="t" anchorCtr="0">
            <a:noAutofit/>
          </a:bodyPr>
          <a:lstStyle/>
          <a:p>
            <a:pPr marL="257175" indent="-257175">
              <a:lnSpc>
                <a:spcPct val="150000"/>
              </a:lnSpc>
              <a:spcBef>
                <a:spcPts val="0"/>
              </a:spcBef>
              <a:buClr>
                <a:schemeClr val="dk2"/>
              </a:buClr>
              <a:buSzPts val="2800"/>
              <a:buFont typeface="Noto Sans Symbols"/>
              <a:buChar char="✓"/>
            </a:pPr>
            <a:r>
              <a:rPr lang="cs-CZ" sz="2100" dirty="0" err="1">
                <a:solidFill>
                  <a:srgbClr val="595959"/>
                </a:solidFill>
                <a:latin typeface="Cabin"/>
                <a:ea typeface="Cabin"/>
                <a:cs typeface="Cabin"/>
                <a:sym typeface="Cabin"/>
              </a:rPr>
              <a:t>Prevent</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possible</a:t>
            </a:r>
            <a:r>
              <a:rPr lang="cs-CZ" sz="2100" dirty="0">
                <a:solidFill>
                  <a:srgbClr val="595959"/>
                </a:solidFill>
                <a:latin typeface="Cabin"/>
                <a:ea typeface="Cabin"/>
                <a:cs typeface="Cabin"/>
                <a:sym typeface="Cabin"/>
              </a:rPr>
              <a:t> </a:t>
            </a:r>
            <a:r>
              <a:rPr lang="cs-CZ" sz="2100" dirty="0" err="1">
                <a:solidFill>
                  <a:srgbClr val="595959"/>
                </a:solidFill>
                <a:latin typeface="Cabin"/>
                <a:ea typeface="Cabin"/>
                <a:cs typeface="Cabin"/>
                <a:sym typeface="Cabin"/>
              </a:rPr>
              <a:t>risks</a:t>
            </a:r>
            <a:endParaRPr lang="cs-CZ" sz="2100" dirty="0">
              <a:solidFill>
                <a:srgbClr val="595959"/>
              </a:solidFill>
              <a:latin typeface="Cabin"/>
              <a:ea typeface="Cabin"/>
              <a:cs typeface="Cabin"/>
              <a:sym typeface="Cabin"/>
            </a:endParaRPr>
          </a:p>
          <a:p>
            <a:pPr marL="257175" indent="-257175">
              <a:lnSpc>
                <a:spcPct val="150000"/>
              </a:lnSpc>
              <a:spcBef>
                <a:spcPts val="0"/>
              </a:spcBef>
              <a:buClr>
                <a:schemeClr val="dk2"/>
              </a:buClr>
              <a:buSzPts val="2800"/>
              <a:buFont typeface="Noto Sans Symbols"/>
              <a:buChar char="✓"/>
            </a:pPr>
            <a:r>
              <a:rPr lang="en-US" sz="2100" dirty="0">
                <a:solidFill>
                  <a:srgbClr val="595959"/>
                </a:solidFill>
                <a:latin typeface="Cabin"/>
                <a:ea typeface="Cabin"/>
                <a:cs typeface="Cabin"/>
                <a:sym typeface="Cabin"/>
              </a:rPr>
              <a:t>Identify and remove these risks</a:t>
            </a:r>
            <a:endParaRPr lang="cs-CZ" sz="2100" dirty="0">
              <a:solidFill>
                <a:srgbClr val="595959"/>
              </a:solidFill>
              <a:latin typeface="Cabin"/>
              <a:ea typeface="Cabin"/>
              <a:cs typeface="Cabin"/>
              <a:sym typeface="Cabin"/>
            </a:endParaRPr>
          </a:p>
          <a:p>
            <a:pPr marL="257175" indent="-257175">
              <a:lnSpc>
                <a:spcPct val="150000"/>
              </a:lnSpc>
              <a:spcBef>
                <a:spcPts val="0"/>
              </a:spcBef>
              <a:buClr>
                <a:schemeClr val="dk2"/>
              </a:buClr>
              <a:buSzPts val="2800"/>
              <a:buFont typeface="Noto Sans Symbols"/>
              <a:buChar char="✓"/>
            </a:pPr>
            <a:r>
              <a:rPr lang="en-US" sz="2100" dirty="0">
                <a:solidFill>
                  <a:srgbClr val="595959"/>
                </a:solidFill>
                <a:latin typeface="Cabin"/>
                <a:ea typeface="Cabin"/>
                <a:cs typeface="Cabin"/>
                <a:sym typeface="Cabin"/>
              </a:rPr>
              <a:t>Adapt the information that pupils deliver to their intellectual development so that it is clear that the pupil knows what he is asking for</a:t>
            </a:r>
            <a:endParaRPr lang="cs-CZ" sz="2100" dirty="0">
              <a:solidFill>
                <a:srgbClr val="595959"/>
              </a:solidFill>
              <a:latin typeface="Cabin"/>
              <a:ea typeface="Cabin"/>
              <a:cs typeface="Cabin"/>
              <a:sym typeface="Cabin"/>
            </a:endParaRPr>
          </a:p>
          <a:p>
            <a:pPr marL="257175" indent="-257175">
              <a:lnSpc>
                <a:spcPct val="150000"/>
              </a:lnSpc>
              <a:spcBef>
                <a:spcPts val="0"/>
              </a:spcBef>
              <a:buClr>
                <a:schemeClr val="dk2"/>
              </a:buClr>
              <a:buSzPts val="2800"/>
              <a:buFont typeface="Noto Sans Symbols"/>
              <a:buChar char="✓"/>
            </a:pPr>
            <a:endParaRPr sz="2100" dirty="0">
              <a:solidFill>
                <a:srgbClr val="595959"/>
              </a:solidFill>
              <a:latin typeface="Calibri"/>
              <a:ea typeface="Calibri"/>
              <a:cs typeface="Calibri"/>
              <a:sym typeface="Calibri"/>
            </a:endParaRPr>
          </a:p>
          <a:p>
            <a:pPr marL="0" indent="0">
              <a:lnSpc>
                <a:spcPct val="110000"/>
              </a:lnSpc>
              <a:spcBef>
                <a:spcPts val="0"/>
              </a:spcBef>
              <a:buClr>
                <a:schemeClr val="dk2"/>
              </a:buClr>
              <a:buSzPts val="2800"/>
              <a:buNone/>
            </a:pPr>
            <a:r>
              <a:rPr lang="cs-CZ" sz="2100" dirty="0">
                <a:solidFill>
                  <a:srgbClr val="595959"/>
                </a:solidFill>
                <a:latin typeface="Calibri"/>
                <a:ea typeface="Calibri"/>
                <a:cs typeface="Calibri"/>
                <a:sym typeface="Calibri"/>
              </a:rPr>
              <a:t>= </a:t>
            </a:r>
            <a:r>
              <a:rPr lang="en-US" sz="2100" dirty="0">
                <a:latin typeface="Calibri"/>
                <a:ea typeface="Calibri"/>
                <a:cs typeface="Calibri"/>
                <a:sym typeface="Calibri"/>
              </a:rPr>
              <a:t>The school is obliged to provide pupils</a:t>
            </a:r>
            <a:r>
              <a:rPr lang="cs-CZ" sz="2100" dirty="0">
                <a:latin typeface="Calibri"/>
                <a:ea typeface="Calibri"/>
                <a:cs typeface="Calibri"/>
                <a:sym typeface="Calibri"/>
              </a:rPr>
              <a:t> </a:t>
            </a:r>
            <a:r>
              <a:rPr lang="cs-CZ" sz="2100" dirty="0" err="1">
                <a:latin typeface="Calibri"/>
                <a:ea typeface="Calibri"/>
                <a:cs typeface="Calibri"/>
                <a:sym typeface="Calibri"/>
              </a:rPr>
              <a:t>with</a:t>
            </a:r>
            <a:r>
              <a:rPr lang="cs-CZ" sz="2100" dirty="0">
                <a:latin typeface="Calibri"/>
                <a:ea typeface="Calibri"/>
                <a:cs typeface="Calibri"/>
                <a:sym typeface="Calibri"/>
              </a:rPr>
              <a:t> </a:t>
            </a:r>
            <a:r>
              <a:rPr lang="cs-CZ" sz="2100" dirty="0" err="1">
                <a:latin typeface="Calibri"/>
                <a:ea typeface="Calibri"/>
                <a:cs typeface="Calibri"/>
                <a:sym typeface="Calibri"/>
              </a:rPr>
              <a:t>information</a:t>
            </a:r>
            <a:r>
              <a:rPr lang="cs-CZ" sz="2100" dirty="0">
                <a:latin typeface="Calibri"/>
                <a:ea typeface="Calibri"/>
                <a:cs typeface="Calibri"/>
                <a:sym typeface="Calibri"/>
              </a:rPr>
              <a:t> </a:t>
            </a:r>
            <a:r>
              <a:rPr lang="en-US" sz="2100" dirty="0">
                <a:latin typeface="Calibri"/>
                <a:ea typeface="Calibri"/>
                <a:cs typeface="Calibri"/>
                <a:sym typeface="Calibri"/>
              </a:rPr>
              <a:t>and detailed </a:t>
            </a:r>
            <a:r>
              <a:rPr lang="en-US" sz="2100" dirty="0">
                <a:solidFill>
                  <a:srgbClr val="FF0000"/>
                </a:solidFill>
                <a:latin typeface="Calibri"/>
                <a:ea typeface="Calibri"/>
                <a:cs typeface="Calibri"/>
                <a:sym typeface="Calibri"/>
              </a:rPr>
              <a:t>instruction</a:t>
            </a:r>
            <a:r>
              <a:rPr lang="en-US" sz="2100" dirty="0">
                <a:latin typeface="Calibri"/>
                <a:ea typeface="Calibri"/>
                <a:cs typeface="Calibri"/>
                <a:sym typeface="Calibri"/>
              </a:rPr>
              <a:t> about possible health and safety risks. This instruction applies to all activities during education and teaching.</a:t>
            </a:r>
            <a:endParaRPr sz="2100" dirty="0">
              <a:latin typeface="Calibri"/>
              <a:ea typeface="Calibri"/>
              <a:cs typeface="Calibri"/>
              <a:sym typeface="Calibri"/>
            </a:endParaRPr>
          </a:p>
        </p:txBody>
      </p:sp>
    </p:spTree>
    <p:extLst>
      <p:ext uri="{BB962C8B-B14F-4D97-AF65-F5344CB8AC3E}">
        <p14:creationId xmlns:p14="http://schemas.microsoft.com/office/powerpoint/2010/main" val="2433656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0"/>
          <p:cNvSpPr txBox="1">
            <a:spLocks noGrp="1"/>
          </p:cNvSpPr>
          <p:nvPr>
            <p:ph type="title"/>
          </p:nvPr>
        </p:nvSpPr>
        <p:spPr>
          <a:xfrm>
            <a:off x="347869" y="530353"/>
            <a:ext cx="8224631" cy="658367"/>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a:solidFill>
                  <a:schemeClr val="accent1"/>
                </a:solidFill>
                <a:latin typeface="Impact"/>
                <a:ea typeface="Impact"/>
                <a:cs typeface="Impact"/>
                <a:sym typeface="Impact"/>
              </a:rPr>
              <a:t>WHEN TO INSTRUCT PUPILS</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26" name="Google Shape;226;p30"/>
          <p:cNvSpPr txBox="1">
            <a:spLocks noGrp="1"/>
          </p:cNvSpPr>
          <p:nvPr>
            <p:ph type="body" idx="1"/>
          </p:nvPr>
        </p:nvSpPr>
        <p:spPr>
          <a:xfrm>
            <a:off x="208722" y="1787494"/>
            <a:ext cx="8506653" cy="4098576"/>
          </a:xfrm>
          <a:prstGeom prst="rect">
            <a:avLst/>
          </a:prstGeom>
          <a:noFill/>
          <a:ln>
            <a:noFill/>
          </a:ln>
        </p:spPr>
        <p:txBody>
          <a:bodyPr spcFirstLastPara="1" wrap="square" lIns="68569" tIns="34275" rIns="68569" bIns="34275" anchor="t" anchorCtr="0">
            <a:noAutofit/>
          </a:bodyPr>
          <a:lstStyle/>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At the beginning of the school year</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Before the holidays</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Before joining any </a:t>
            </a:r>
            <a:r>
              <a:rPr lang="cs-CZ" sz="2100" dirty="0" err="1">
                <a:latin typeface="Cabin"/>
                <a:ea typeface="Cabin"/>
                <a:cs typeface="Cabin"/>
                <a:sym typeface="Cabin"/>
              </a:rPr>
              <a:t>specialized</a:t>
            </a:r>
            <a:r>
              <a:rPr lang="en-US" sz="2100" dirty="0">
                <a:latin typeface="Cabin"/>
                <a:ea typeface="Cabin"/>
                <a:cs typeface="Cabin"/>
                <a:sym typeface="Cabin"/>
              </a:rPr>
              <a:t> classroom</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Before a sports course</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Before excursion, visit theater, cinema ...</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Before traveling by public transport</a:t>
            </a:r>
            <a:endParaRPr sz="2100" dirty="0">
              <a:latin typeface="Cabin"/>
              <a:ea typeface="Cabin"/>
              <a:cs typeface="Cabin"/>
              <a:sym typeface="Cabin"/>
            </a:endParaRPr>
          </a:p>
          <a:p>
            <a:pPr marL="385763" indent="-252413">
              <a:lnSpc>
                <a:spcPct val="150000"/>
              </a:lnSpc>
              <a:spcBef>
                <a:spcPts val="0"/>
              </a:spcBef>
              <a:buClr>
                <a:schemeClr val="dk2"/>
              </a:buClr>
              <a:buSzPts val="2800"/>
              <a:buNone/>
            </a:pPr>
            <a:endParaRPr sz="2100" dirty="0">
              <a:latin typeface="Cabin"/>
              <a:ea typeface="Cabin"/>
              <a:cs typeface="Cabin"/>
              <a:sym typeface="Cabin"/>
            </a:endParaRPr>
          </a:p>
          <a:p>
            <a:pPr marL="0" indent="0">
              <a:lnSpc>
                <a:spcPct val="150000"/>
              </a:lnSpc>
              <a:spcBef>
                <a:spcPts val="0"/>
              </a:spcBef>
              <a:buClr>
                <a:schemeClr val="dk2"/>
              </a:buClr>
              <a:buSzPts val="2800"/>
              <a:buNone/>
            </a:pPr>
            <a:r>
              <a:rPr lang="cs-CZ" sz="2100" dirty="0">
                <a:solidFill>
                  <a:srgbClr val="595959"/>
                </a:solidFill>
                <a:latin typeface="Cabin"/>
                <a:ea typeface="Cabin"/>
                <a:cs typeface="Cabin"/>
                <a:sym typeface="Cabin"/>
              </a:rPr>
              <a:t>=</a:t>
            </a:r>
            <a:endParaRPr sz="2100" dirty="0">
              <a:solidFill>
                <a:srgbClr val="595959"/>
              </a:solidFill>
              <a:latin typeface="Cabin"/>
              <a:ea typeface="Cabin"/>
              <a:cs typeface="Cabin"/>
              <a:sym typeface="Cabin"/>
            </a:endParaRPr>
          </a:p>
        </p:txBody>
      </p:sp>
    </p:spTree>
    <p:extLst>
      <p:ext uri="{BB962C8B-B14F-4D97-AF65-F5344CB8AC3E}">
        <p14:creationId xmlns:p14="http://schemas.microsoft.com/office/powerpoint/2010/main" val="3583887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1"/>
          <p:cNvSpPr txBox="1">
            <a:spLocks noGrp="1"/>
          </p:cNvSpPr>
          <p:nvPr>
            <p:ph type="title"/>
          </p:nvPr>
        </p:nvSpPr>
        <p:spPr>
          <a:xfrm>
            <a:off x="61111" y="466344"/>
            <a:ext cx="8528365" cy="3446451"/>
          </a:xfrm>
          <a:prstGeom prst="rect">
            <a:avLst/>
          </a:prstGeom>
          <a:noFill/>
          <a:ln>
            <a:noFill/>
          </a:ln>
        </p:spPr>
        <p:txBody>
          <a:bodyPr spcFirstLastPara="1" wrap="square" lIns="68569" tIns="34275" rIns="68569" bIns="34275" anchor="t" anchorCtr="0">
            <a:noAutofit/>
          </a:bodyPr>
          <a:lstStyle/>
          <a:p>
            <a:pPr lvl="0" algn="ctr">
              <a:lnSpc>
                <a:spcPct val="90000"/>
              </a:lnSpc>
              <a:buClr>
                <a:schemeClr val="dk2"/>
              </a:buClr>
              <a:buSzPts val="4590"/>
            </a:pPr>
            <a:r>
              <a:rPr lang="cs-CZ" sz="3442" dirty="0">
                <a:latin typeface="Impact"/>
                <a:ea typeface="Impact"/>
                <a:cs typeface="Impact"/>
                <a:sym typeface="Impact"/>
              </a:rPr>
              <a:t>ORGANIZATION OF OUT-OF-SCHOOL EVENT </a:t>
            </a: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32" name="Google Shape;232;p31"/>
          <p:cNvSpPr txBox="1">
            <a:spLocks noGrp="1"/>
          </p:cNvSpPr>
          <p:nvPr>
            <p:ph type="body" idx="1"/>
          </p:nvPr>
        </p:nvSpPr>
        <p:spPr>
          <a:xfrm>
            <a:off x="208722" y="1787494"/>
            <a:ext cx="8506653" cy="4098576"/>
          </a:xfrm>
          <a:prstGeom prst="rect">
            <a:avLst/>
          </a:prstGeom>
          <a:noFill/>
          <a:ln>
            <a:noFill/>
          </a:ln>
        </p:spPr>
        <p:txBody>
          <a:bodyPr spcFirstLastPara="1" wrap="square" lIns="68569" tIns="34275" rIns="68569" bIns="34275" anchor="t" anchorCtr="0">
            <a:noAutofit/>
          </a:bodyPr>
          <a:lstStyle/>
          <a:p>
            <a:pPr marL="0" indent="0">
              <a:lnSpc>
                <a:spcPct val="150000"/>
              </a:lnSpc>
              <a:spcBef>
                <a:spcPts val="0"/>
              </a:spcBef>
              <a:buClr>
                <a:schemeClr val="dk2"/>
              </a:buClr>
              <a:buSzPts val="2800"/>
              <a:buNone/>
            </a:pPr>
            <a:endParaRPr sz="2100" dirty="0">
              <a:latin typeface="Cabin"/>
              <a:ea typeface="Cabin"/>
              <a:cs typeface="Cabin"/>
              <a:sym typeface="Cabin"/>
            </a:endParaRP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The event can start at school or by meeting at a different predetermined location</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Teacher provides s</a:t>
            </a:r>
            <a:r>
              <a:rPr lang="cs-CZ" sz="2100" dirty="0" err="1">
                <a:latin typeface="Cabin"/>
                <a:ea typeface="Cabin"/>
                <a:cs typeface="Cabin"/>
                <a:sym typeface="Cabin"/>
              </a:rPr>
              <a:t>upervision</a:t>
            </a:r>
            <a:r>
              <a:rPr lang="en-US" sz="2100" dirty="0">
                <a:latin typeface="Cabin"/>
                <a:ea typeface="Cabin"/>
                <a:cs typeface="Cabin"/>
                <a:sym typeface="Cabin"/>
              </a:rPr>
              <a:t> </a:t>
            </a:r>
            <a:r>
              <a:rPr lang="cs-CZ" sz="2100" b="1" dirty="0">
                <a:latin typeface="Cabin"/>
                <a:ea typeface="Cabin"/>
                <a:cs typeface="Cabin"/>
                <a:sym typeface="Cabin"/>
              </a:rPr>
              <a:t>15</a:t>
            </a:r>
            <a:r>
              <a:rPr lang="en-US" sz="2100" b="1" dirty="0">
                <a:latin typeface="Cabin"/>
                <a:ea typeface="Cabin"/>
                <a:cs typeface="Cabin"/>
                <a:sym typeface="Cabin"/>
              </a:rPr>
              <a:t> min</a:t>
            </a:r>
            <a:r>
              <a:rPr lang="cs-CZ" sz="2100" b="1" dirty="0">
                <a:latin typeface="Cabin"/>
                <a:ea typeface="Cabin"/>
                <a:cs typeface="Cabin"/>
                <a:sym typeface="Cabin"/>
              </a:rPr>
              <a:t>s</a:t>
            </a:r>
            <a:r>
              <a:rPr lang="en-US" sz="2100" b="1" dirty="0">
                <a:latin typeface="Cabin"/>
                <a:ea typeface="Cabin"/>
                <a:cs typeface="Cabin"/>
                <a:sym typeface="Cabin"/>
              </a:rPr>
              <a:t> </a:t>
            </a:r>
            <a:r>
              <a:rPr lang="en-US" sz="2100" dirty="0">
                <a:latin typeface="Cabin"/>
                <a:ea typeface="Cabin"/>
                <a:cs typeface="Cabin"/>
                <a:sym typeface="Cabin"/>
              </a:rPr>
              <a:t>before the start of the event</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The event may end at the school or directly at the venue</a:t>
            </a:r>
          </a:p>
          <a:p>
            <a:pPr marL="385763" indent="-385763">
              <a:lnSpc>
                <a:spcPct val="150000"/>
              </a:lnSpc>
              <a:spcBef>
                <a:spcPts val="0"/>
              </a:spcBef>
              <a:buClr>
                <a:schemeClr val="dk2"/>
              </a:buClr>
              <a:buSzPts val="2800"/>
              <a:buFont typeface="Trebuchet MS"/>
              <a:buAutoNum type="arabicParenR"/>
            </a:pPr>
            <a:r>
              <a:rPr lang="en-US" sz="2100" dirty="0">
                <a:latin typeface="Cabin"/>
                <a:ea typeface="Cabin"/>
                <a:cs typeface="Cabin"/>
                <a:sym typeface="Cabin"/>
              </a:rPr>
              <a:t>To the student's legal representatives, the teacher will announce the place and time of the start and end of the event at least </a:t>
            </a:r>
            <a:r>
              <a:rPr lang="cs-CZ" sz="2100" b="1" dirty="0" err="1">
                <a:latin typeface="Cabin"/>
                <a:ea typeface="Cabin"/>
                <a:cs typeface="Cabin"/>
                <a:sym typeface="Cabin"/>
              </a:rPr>
              <a:t>two</a:t>
            </a:r>
            <a:r>
              <a:rPr lang="en-US" sz="2100" b="1" dirty="0">
                <a:latin typeface="Cabin"/>
                <a:ea typeface="Cabin"/>
                <a:cs typeface="Cabin"/>
                <a:sym typeface="Cabin"/>
              </a:rPr>
              <a:t> day</a:t>
            </a:r>
            <a:r>
              <a:rPr lang="cs-CZ" sz="2100" b="1" dirty="0">
                <a:latin typeface="Cabin"/>
                <a:ea typeface="Cabin"/>
                <a:cs typeface="Cabin"/>
                <a:sym typeface="Cabin"/>
              </a:rPr>
              <a:t>s</a:t>
            </a:r>
            <a:r>
              <a:rPr lang="en-US" sz="2100" b="1" dirty="0">
                <a:latin typeface="Cabin"/>
                <a:ea typeface="Cabin"/>
                <a:cs typeface="Cabin"/>
                <a:sym typeface="Cabin"/>
              </a:rPr>
              <a:t> in advance</a:t>
            </a:r>
            <a:endParaRPr b="1" dirty="0"/>
          </a:p>
        </p:txBody>
      </p:sp>
    </p:spTree>
    <p:extLst>
      <p:ext uri="{BB962C8B-B14F-4D97-AF65-F5344CB8AC3E}">
        <p14:creationId xmlns:p14="http://schemas.microsoft.com/office/powerpoint/2010/main" val="2272256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3"/>
          <p:cNvSpPr txBox="1">
            <a:spLocks noGrp="1"/>
          </p:cNvSpPr>
          <p:nvPr>
            <p:ph type="title"/>
          </p:nvPr>
        </p:nvSpPr>
        <p:spPr>
          <a:xfrm>
            <a:off x="347869" y="530353"/>
            <a:ext cx="8224631" cy="2155698"/>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a:latin typeface="Impact"/>
                <a:ea typeface="Impact"/>
                <a:cs typeface="Impact"/>
                <a:sym typeface="Impact"/>
              </a:rPr>
              <a:t>CASE STUDY</a:t>
            </a:r>
            <a:r>
              <a:rPr lang="cs-CZ" sz="3442" dirty="0">
                <a:solidFill>
                  <a:schemeClr val="accent1"/>
                </a:solidFill>
                <a:latin typeface="Impact"/>
                <a:ea typeface="Impact"/>
                <a:cs typeface="Impact"/>
                <a:sym typeface="Impact"/>
              </a:rPr>
              <a:t> </a:t>
            </a:r>
            <a:r>
              <a:rPr lang="cs-CZ" sz="3442" dirty="0">
                <a:solidFill>
                  <a:schemeClr val="dk2"/>
                </a:solidFill>
                <a:latin typeface="Impact"/>
                <a:ea typeface="Impact"/>
                <a:cs typeface="Impact"/>
                <a:sym typeface="Impact"/>
              </a:rPr>
              <a:t> </a:t>
            </a: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45" name="Google Shape;245;p33"/>
          <p:cNvSpPr>
            <a:spLocks noGrp="1"/>
          </p:cNvSpPr>
          <p:nvPr>
            <p:ph type="body" idx="1"/>
          </p:nvPr>
        </p:nvSpPr>
        <p:spPr>
          <a:xfrm>
            <a:off x="5146896" y="1821445"/>
            <a:ext cx="1894438" cy="706170"/>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marL="0" indent="0" algn="ctr">
              <a:spcBef>
                <a:spcPts val="0"/>
              </a:spcBef>
              <a:buSzPts val="1600"/>
              <a:buNone/>
            </a:pPr>
            <a:r>
              <a:rPr lang="cs-CZ" sz="1500" b="1" dirty="0">
                <a:latin typeface="Cabin"/>
                <a:ea typeface="Cabin"/>
                <a:cs typeface="Cabin"/>
                <a:sym typeface="Cabin"/>
              </a:rPr>
              <a:t>CLASS WORK</a:t>
            </a:r>
            <a:endParaRPr sz="1500" b="1" dirty="0">
              <a:latin typeface="Cabin"/>
              <a:ea typeface="Cabin"/>
              <a:cs typeface="Cabin"/>
              <a:sym typeface="Cabin"/>
            </a:endParaRPr>
          </a:p>
        </p:txBody>
      </p:sp>
      <p:sp>
        <p:nvSpPr>
          <p:cNvPr id="246" name="Google Shape;246;p33"/>
          <p:cNvSpPr/>
          <p:nvPr/>
        </p:nvSpPr>
        <p:spPr>
          <a:xfrm>
            <a:off x="407406" y="2771128"/>
            <a:ext cx="6450594" cy="1038746"/>
          </a:xfrm>
          <a:prstGeom prst="rect">
            <a:avLst/>
          </a:prstGeom>
          <a:noFill/>
          <a:ln>
            <a:noFill/>
          </a:ln>
        </p:spPr>
        <p:txBody>
          <a:bodyPr spcFirstLastPara="1" wrap="square" lIns="68569" tIns="34275" rIns="68569" bIns="34275" anchor="t" anchorCtr="0">
            <a:noAutofit/>
          </a:bodyPr>
          <a:lstStyle/>
          <a:p>
            <a:pPr lvl="0"/>
            <a:r>
              <a:rPr lang="en-US" sz="2100" dirty="0">
                <a:solidFill>
                  <a:schemeClr val="dk1"/>
                </a:solidFill>
                <a:latin typeface="Cabin"/>
                <a:ea typeface="Cabin"/>
                <a:cs typeface="Cabin"/>
                <a:sym typeface="Cabin"/>
              </a:rPr>
              <a:t>With a group of 27 children, </a:t>
            </a:r>
            <a:r>
              <a:rPr lang="cs-CZ" sz="2100" dirty="0" err="1">
                <a:solidFill>
                  <a:schemeClr val="dk1"/>
                </a:solidFill>
                <a:latin typeface="Cabin"/>
                <a:ea typeface="Cabin"/>
                <a:cs typeface="Cabin"/>
                <a:sym typeface="Cabin"/>
              </a:rPr>
              <a:t>you</a:t>
            </a:r>
            <a:r>
              <a:rPr lang="cs-CZ" sz="2100" dirty="0">
                <a:solidFill>
                  <a:schemeClr val="dk1"/>
                </a:solidFill>
                <a:latin typeface="Cabin"/>
                <a:ea typeface="Cabin"/>
                <a:cs typeface="Cabin"/>
                <a:sym typeface="Cabin"/>
              </a:rPr>
              <a:t> and </a:t>
            </a:r>
            <a:r>
              <a:rPr lang="cs-CZ" sz="2100" dirty="0" err="1">
                <a:solidFill>
                  <a:schemeClr val="dk1"/>
                </a:solidFill>
                <a:latin typeface="Cabin"/>
                <a:ea typeface="Cabin"/>
                <a:cs typeface="Cabin"/>
                <a:sym typeface="Cabin"/>
              </a:rPr>
              <a:t>another</a:t>
            </a:r>
            <a:r>
              <a:rPr lang="en-US" sz="2100" dirty="0">
                <a:solidFill>
                  <a:schemeClr val="dk1"/>
                </a:solidFill>
                <a:latin typeface="Cabin"/>
                <a:ea typeface="Cabin"/>
                <a:cs typeface="Cabin"/>
                <a:sym typeface="Cabin"/>
              </a:rPr>
              <a:t> teacher go to an exhibition in the city gallery. One pupil </a:t>
            </a:r>
            <a:r>
              <a:rPr lang="cs-CZ" sz="2100" dirty="0" err="1">
                <a:solidFill>
                  <a:schemeClr val="dk1"/>
                </a:solidFill>
                <a:latin typeface="Cabin"/>
                <a:ea typeface="Cabin"/>
                <a:cs typeface="Cabin"/>
                <a:sym typeface="Cabin"/>
              </a:rPr>
              <a:t>trips</a:t>
            </a:r>
            <a:r>
              <a:rPr lang="cs-CZ" sz="2100" dirty="0">
                <a:solidFill>
                  <a:schemeClr val="dk1"/>
                </a:solidFill>
                <a:latin typeface="Cabin"/>
                <a:ea typeface="Cabin"/>
                <a:cs typeface="Cabin"/>
                <a:sym typeface="Cabin"/>
              </a:rPr>
              <a:t> </a:t>
            </a:r>
            <a:r>
              <a:rPr lang="cs-CZ" sz="2100" dirty="0" err="1">
                <a:solidFill>
                  <a:schemeClr val="dk1"/>
                </a:solidFill>
                <a:latin typeface="Cabin"/>
                <a:ea typeface="Cabin"/>
                <a:cs typeface="Cabin"/>
                <a:sym typeface="Cabin"/>
              </a:rPr>
              <a:t>over</a:t>
            </a:r>
            <a:r>
              <a:rPr lang="en-US" sz="2100" dirty="0">
                <a:solidFill>
                  <a:schemeClr val="dk1"/>
                </a:solidFill>
                <a:latin typeface="Cabin"/>
                <a:ea typeface="Cabin"/>
                <a:cs typeface="Cabin"/>
                <a:sym typeface="Cabin"/>
              </a:rPr>
              <a:t> and </a:t>
            </a:r>
            <a:r>
              <a:rPr lang="cs-CZ" sz="2100" dirty="0" err="1">
                <a:solidFill>
                  <a:schemeClr val="dk1"/>
                </a:solidFill>
                <a:latin typeface="Cabin"/>
                <a:ea typeface="Cabin"/>
                <a:cs typeface="Cabin"/>
                <a:sym typeface="Cabin"/>
              </a:rPr>
              <a:t>gets</a:t>
            </a:r>
            <a:r>
              <a:rPr lang="cs-CZ" sz="2100" dirty="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hurt. How do you solve the situation?</a:t>
            </a:r>
            <a:endParaRPr sz="1050" dirty="0"/>
          </a:p>
        </p:txBody>
      </p:sp>
    </p:spTree>
    <p:extLst>
      <p:ext uri="{BB962C8B-B14F-4D97-AF65-F5344CB8AC3E}">
        <p14:creationId xmlns:p14="http://schemas.microsoft.com/office/powerpoint/2010/main" val="313720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6"/>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smtClean="0">
                <a:solidFill>
                  <a:srgbClr val="CE5717"/>
                </a:solidFill>
                <a:latin typeface="Georgia"/>
                <a:ea typeface="Georgia"/>
                <a:cs typeface="Georgia"/>
                <a:sym typeface="Georgia"/>
              </a:rPr>
              <a:t>Portfolio </a:t>
            </a:r>
            <a:r>
              <a:rPr lang="cs-CZ" sz="3300" b="0" i="0" u="none" strike="noStrike" cap="none" dirty="0" err="1" smtClean="0">
                <a:solidFill>
                  <a:srgbClr val="CE5717"/>
                </a:solidFill>
                <a:latin typeface="Georgia"/>
                <a:ea typeface="Georgia"/>
                <a:cs typeface="Georgia"/>
                <a:sym typeface="Georgia"/>
              </a:rPr>
              <a:t>task</a:t>
            </a:r>
            <a:endParaRPr sz="3300" b="0" i="0" u="none" strike="noStrike" cap="none" dirty="0">
              <a:solidFill>
                <a:srgbClr val="CE5717"/>
              </a:solidFill>
              <a:latin typeface="Georgia"/>
              <a:ea typeface="Georgia"/>
              <a:cs typeface="Georgia"/>
              <a:sym typeface="Georgia"/>
            </a:endParaRPr>
          </a:p>
        </p:txBody>
      </p:sp>
      <p:sp>
        <p:nvSpPr>
          <p:cNvPr id="186" name="Google Shape;186;p16"/>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dirty="0" err="1" smtClean="0"/>
              <a:t>Read</a:t>
            </a:r>
            <a:r>
              <a:rPr lang="cs-CZ" dirty="0" smtClean="0"/>
              <a:t> </a:t>
            </a:r>
            <a:r>
              <a:rPr lang="cs-CZ" b="1" dirty="0" smtClean="0"/>
              <a:t>Report </a:t>
            </a:r>
            <a:r>
              <a:rPr lang="cs-CZ" b="1" dirty="0" err="1" smtClean="0"/>
              <a:t>of</a:t>
            </a:r>
            <a:r>
              <a:rPr lang="cs-CZ" b="1" dirty="0"/>
              <a:t> </a:t>
            </a:r>
            <a:r>
              <a:rPr lang="cs-CZ" b="1" dirty="0" smtClean="0"/>
              <a:t>CS</a:t>
            </a:r>
            <a:r>
              <a:rPr lang="cs-CZ" sz="2700" b="1" i="0" u="none" strike="noStrike" cap="none" dirty="0" smtClean="0">
                <a:solidFill>
                  <a:schemeClr val="dk1"/>
                </a:solidFill>
                <a:latin typeface="Georgia"/>
                <a:ea typeface="Georgia"/>
                <a:cs typeface="Georgia"/>
                <a:sym typeface="Georgia"/>
              </a:rPr>
              <a:t>I (Czech </a:t>
            </a:r>
            <a:r>
              <a:rPr lang="cs-CZ" sz="2700" b="1" i="0" u="none" strike="noStrike" cap="none" dirty="0" err="1" smtClean="0">
                <a:solidFill>
                  <a:schemeClr val="dk1"/>
                </a:solidFill>
                <a:latin typeface="Georgia"/>
                <a:ea typeface="Georgia"/>
                <a:cs typeface="Georgia"/>
                <a:sym typeface="Georgia"/>
              </a:rPr>
              <a:t>School</a:t>
            </a:r>
            <a:r>
              <a:rPr lang="cs-CZ" sz="2700" b="1" i="0" u="none" strike="noStrike" cap="none" dirty="0" smtClean="0">
                <a:solidFill>
                  <a:schemeClr val="dk1"/>
                </a:solidFill>
                <a:latin typeface="Georgia"/>
                <a:ea typeface="Georgia"/>
                <a:cs typeface="Georgia"/>
                <a:sym typeface="Georgia"/>
              </a:rPr>
              <a:t> </a:t>
            </a:r>
            <a:r>
              <a:rPr lang="cs-CZ" sz="2700" b="1" i="0" u="none" strike="noStrike" cap="none" dirty="0" err="1" smtClean="0">
                <a:solidFill>
                  <a:schemeClr val="dk1"/>
                </a:solidFill>
                <a:latin typeface="Georgia"/>
                <a:ea typeface="Georgia"/>
                <a:cs typeface="Georgia"/>
                <a:sym typeface="Georgia"/>
              </a:rPr>
              <a:t>Inspection</a:t>
            </a:r>
            <a:r>
              <a:rPr lang="cs-CZ" sz="2700" b="1" i="0" u="none" strike="noStrike" cap="none" dirty="0" smtClean="0">
                <a:solidFill>
                  <a:schemeClr val="dk1"/>
                </a:solidFill>
                <a:latin typeface="Georgia"/>
                <a:ea typeface="Georgia"/>
                <a:cs typeface="Georgia"/>
                <a:sym typeface="Georgia"/>
              </a:rPr>
              <a:t>) </a:t>
            </a:r>
            <a:r>
              <a:rPr lang="cs-CZ" sz="2700" b="0" i="0" u="none" strike="noStrike" cap="none" dirty="0" smtClean="0">
                <a:solidFill>
                  <a:schemeClr val="dk1"/>
                </a:solidFill>
                <a:latin typeface="Georgia"/>
                <a:ea typeface="Georgia"/>
                <a:cs typeface="Georgia"/>
                <a:sym typeface="Georgia"/>
              </a:rPr>
              <a:t>and </a:t>
            </a:r>
            <a:r>
              <a:rPr lang="cs-CZ" b="1" dirty="0" err="1" smtClean="0"/>
              <a:t>Annual</a:t>
            </a:r>
            <a:r>
              <a:rPr lang="cs-CZ" b="1" dirty="0" smtClean="0"/>
              <a:t> </a:t>
            </a:r>
            <a:r>
              <a:rPr lang="cs-CZ" b="1" dirty="0" err="1" smtClean="0"/>
              <a:t>school</a:t>
            </a:r>
            <a:r>
              <a:rPr lang="cs-CZ" b="1" dirty="0" smtClean="0"/>
              <a:t> report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the</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where</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you</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conduct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your</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teaching</a:t>
            </a:r>
            <a:r>
              <a:rPr lang="cs-CZ" sz="2700" b="0" i="0" u="none" strike="noStrike" cap="none" dirty="0" smtClean="0">
                <a:solidFill>
                  <a:schemeClr val="dk1"/>
                </a:solidFill>
                <a:latin typeface="Georgia"/>
                <a:ea typeface="Georgia"/>
                <a:cs typeface="Georgia"/>
                <a:sym typeface="Georgia"/>
              </a:rPr>
              <a:t> </a:t>
            </a:r>
            <a:endParaRPr dirty="0"/>
          </a:p>
          <a:p>
            <a:pPr marL="274320" marR="0" lvl="0" indent="-274320" algn="l" rtl="0">
              <a:spcBef>
                <a:spcPts val="540"/>
              </a:spcBef>
              <a:spcAft>
                <a:spcPts val="0"/>
              </a:spcAft>
              <a:buClr>
                <a:schemeClr val="accent1"/>
              </a:buClr>
              <a:buSzPts val="2295"/>
              <a:buFont typeface="Noto Sans Symbols"/>
              <a:buChar char="●"/>
            </a:pPr>
            <a:r>
              <a:rPr lang="cs-CZ" sz="2700" b="0" i="0" u="none" strike="noStrike" cap="none" dirty="0" err="1" smtClean="0">
                <a:solidFill>
                  <a:schemeClr val="dk1"/>
                </a:solidFill>
                <a:latin typeface="Georgia"/>
                <a:ea typeface="Georgia"/>
                <a:cs typeface="Georgia"/>
                <a:sym typeface="Georgia"/>
              </a:rPr>
              <a:t>Choos</a:t>
            </a:r>
            <a:r>
              <a:rPr lang="cs-CZ" dirty="0" err="1" smtClean="0"/>
              <a:t>e</a:t>
            </a:r>
            <a:r>
              <a:rPr lang="cs-CZ" dirty="0" smtClean="0"/>
              <a:t> </a:t>
            </a:r>
            <a:r>
              <a:rPr lang="cs-CZ" dirty="0" err="1" smtClean="0"/>
              <a:t>one</a:t>
            </a:r>
            <a:r>
              <a:rPr lang="cs-CZ" dirty="0" smtClean="0"/>
              <a:t> area </a:t>
            </a:r>
            <a:r>
              <a:rPr lang="cs-CZ" dirty="0" err="1" smtClean="0"/>
              <a:t>which</a:t>
            </a:r>
            <a:r>
              <a:rPr lang="cs-CZ" dirty="0" smtClean="0"/>
              <a:t> </a:t>
            </a:r>
            <a:r>
              <a:rPr lang="cs-CZ" dirty="0" err="1" smtClean="0"/>
              <a:t>was</a:t>
            </a:r>
            <a:r>
              <a:rPr lang="cs-CZ" dirty="0" smtClean="0"/>
              <a:t> </a:t>
            </a:r>
            <a:r>
              <a:rPr lang="cs-CZ" dirty="0" err="1" smtClean="0"/>
              <a:t>evaluated</a:t>
            </a:r>
            <a:r>
              <a:rPr lang="cs-CZ" dirty="0" smtClean="0"/>
              <a:t> </a:t>
            </a:r>
            <a:r>
              <a:rPr lang="cs-CZ" sz="2700" b="0" i="0" u="none" strike="noStrike" cap="none" dirty="0" smtClean="0">
                <a:solidFill>
                  <a:schemeClr val="dk1"/>
                </a:solidFill>
                <a:latin typeface="Georgia"/>
                <a:ea typeface="Georgia"/>
                <a:cs typeface="Georgia"/>
                <a:sym typeface="Georgia"/>
              </a:rPr>
              <a:t>Vyberte </a:t>
            </a:r>
            <a:r>
              <a:rPr lang="cs-CZ" sz="2700" b="0" i="0" u="none" strike="noStrike" cap="none" dirty="0">
                <a:solidFill>
                  <a:schemeClr val="dk1"/>
                </a:solidFill>
                <a:latin typeface="Georgia"/>
                <a:ea typeface="Georgia"/>
                <a:cs typeface="Georgia"/>
                <a:sym typeface="Georgia"/>
              </a:rPr>
              <a:t>si jednu oblast, která byla ČŠI hodnocena </a:t>
            </a:r>
            <a:r>
              <a:rPr lang="cs-CZ" sz="2700" b="1" i="0" u="none" strike="noStrike" cap="none" dirty="0" err="1" smtClean="0">
                <a:solidFill>
                  <a:schemeClr val="dk1"/>
                </a:solidFill>
                <a:latin typeface="Georgia"/>
                <a:ea typeface="Georgia"/>
                <a:cs typeface="Georgia"/>
                <a:sym typeface="Georgia"/>
              </a:rPr>
              <a:t>positively</a:t>
            </a:r>
            <a:r>
              <a:rPr lang="cs-CZ" sz="2700" b="1" i="0" u="none" strike="noStrike" cap="none" dirty="0" smtClean="0">
                <a:solidFill>
                  <a:schemeClr val="dk1"/>
                </a:solidFill>
                <a:latin typeface="Georgia"/>
                <a:ea typeface="Georgia"/>
                <a:cs typeface="Georgia"/>
                <a:sym typeface="Georgia"/>
              </a:rPr>
              <a:t> </a:t>
            </a:r>
            <a:r>
              <a:rPr lang="cs-CZ" sz="2700" b="0" i="0" u="none" strike="noStrike" cap="none" dirty="0" smtClean="0">
                <a:solidFill>
                  <a:schemeClr val="dk1"/>
                </a:solidFill>
                <a:latin typeface="Georgia"/>
                <a:ea typeface="Georgia"/>
                <a:cs typeface="Georgia"/>
                <a:sym typeface="Georgia"/>
              </a:rPr>
              <a:t>and </a:t>
            </a:r>
            <a:r>
              <a:rPr lang="cs-CZ" sz="2700" b="0" i="0" u="none" strike="noStrike" cap="none" dirty="0" err="1" smtClean="0">
                <a:solidFill>
                  <a:schemeClr val="dk1"/>
                </a:solidFill>
                <a:latin typeface="Georgia"/>
                <a:ea typeface="Georgia"/>
                <a:cs typeface="Georgia"/>
                <a:sym typeface="Georgia"/>
              </a:rPr>
              <a:t>find</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out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how</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find</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out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what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does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the</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a:t>
            </a:r>
            <a:r>
              <a:rPr lang="cs-CZ" sz="2700" b="0" i="0" u="none" strike="noStrike" cap="none" dirty="0" smtClean="0">
                <a:solidFill>
                  <a:schemeClr val="dk1"/>
                </a:solidFill>
                <a:latin typeface="Georgia"/>
                <a:ea typeface="Georgia"/>
                <a:cs typeface="Georgia"/>
                <a:sym typeface="Georgia"/>
              </a:rPr>
              <a:t> do in </a:t>
            </a:r>
            <a:r>
              <a:rPr lang="cs-CZ" sz="2700" b="0" i="0" u="none" strike="noStrike" cap="none" dirty="0" err="1" smtClean="0">
                <a:solidFill>
                  <a:schemeClr val="dk1"/>
                </a:solidFill>
                <a:latin typeface="Georgia"/>
                <a:ea typeface="Georgia"/>
                <a:cs typeface="Georgia"/>
                <a:sym typeface="Georgia"/>
              </a:rPr>
              <a:t>practice</a:t>
            </a:r>
            <a:r>
              <a:rPr lang="cs-CZ" sz="2700" b="0" i="0" u="none" strike="noStrike" cap="none" dirty="0" smtClean="0">
                <a:solidFill>
                  <a:schemeClr val="dk1"/>
                </a:solidFill>
                <a:latin typeface="Georgia"/>
                <a:ea typeface="Georgia"/>
                <a:cs typeface="Georgia"/>
                <a:sym typeface="Georgia"/>
              </a:rPr>
              <a:t> to support and </a:t>
            </a:r>
            <a:r>
              <a:rPr lang="cs-CZ" sz="2700" b="0" i="0" u="none" strike="noStrike" cap="none" dirty="0" err="1" smtClean="0">
                <a:solidFill>
                  <a:schemeClr val="dk1"/>
                </a:solidFill>
                <a:latin typeface="Georgia"/>
                <a:ea typeface="Georgia"/>
                <a:cs typeface="Georgia"/>
                <a:sym typeface="Georgia"/>
              </a:rPr>
              <a:t>develop</a:t>
            </a:r>
            <a:r>
              <a:rPr lang="cs-CZ" dirty="0" smtClean="0"/>
              <a:t> </a:t>
            </a:r>
            <a:r>
              <a:rPr lang="cs-CZ" dirty="0" err="1" smtClean="0"/>
              <a:t>this</a:t>
            </a:r>
            <a:r>
              <a:rPr lang="cs-CZ" dirty="0" smtClean="0"/>
              <a:t> area</a:t>
            </a:r>
            <a:r>
              <a:rPr lang="cs-CZ" sz="2700" b="0" i="0" u="none" strike="noStrike" cap="none" dirty="0" smtClean="0">
                <a:solidFill>
                  <a:schemeClr val="dk1"/>
                </a:solidFill>
                <a:latin typeface="Georgia"/>
                <a:ea typeface="Georgia"/>
                <a:cs typeface="Georgia"/>
                <a:sym typeface="Georgia"/>
              </a:rPr>
              <a:t> </a:t>
            </a:r>
          </a:p>
          <a:p>
            <a:pPr marL="274320" marR="0" lvl="0" indent="-274320" algn="l" rtl="0">
              <a:spcBef>
                <a:spcPts val="540"/>
              </a:spcBef>
              <a:spcAft>
                <a:spcPts val="0"/>
              </a:spcAft>
              <a:buClr>
                <a:schemeClr val="accent1"/>
              </a:buClr>
              <a:buSzPts val="2295"/>
              <a:buFont typeface="Noto Sans Symbols"/>
              <a:buChar char="●"/>
            </a:pPr>
            <a:r>
              <a:rPr lang="cs-CZ" dirty="0" err="1" smtClean="0"/>
              <a:t>Sources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reports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website</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or</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interviews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with</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teachers</a:t>
            </a:r>
            <a:r>
              <a:rPr lang="cs-CZ" sz="2700" b="0" i="0" u="none" strike="noStrike" cap="none" dirty="0" smtClean="0">
                <a:solidFill>
                  <a:schemeClr val="dk1"/>
                </a:solidFill>
                <a:latin typeface="Georgia"/>
                <a:ea typeface="Georgia"/>
                <a:cs typeface="Georgia"/>
                <a:sym typeface="Georgia"/>
              </a:rPr>
              <a:t>/management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a:t>
            </a:r>
            <a:endParaRPr dirty="0"/>
          </a:p>
          <a:p>
            <a:pPr marL="274320" marR="0" lvl="0" indent="-274320" algn="l" rtl="0">
              <a:spcBef>
                <a:spcPts val="540"/>
              </a:spcBef>
              <a:spcAft>
                <a:spcPts val="0"/>
              </a:spcAft>
              <a:buClr>
                <a:schemeClr val="accent1"/>
              </a:buClr>
              <a:buSzPts val="2295"/>
              <a:buFont typeface="Noto Sans Symbols"/>
              <a:buChar char="●"/>
            </a:pPr>
            <a:r>
              <a:rPr lang="cs-CZ" dirty="0" smtClean="0"/>
              <a:t>S</a:t>
            </a:r>
            <a:r>
              <a:rPr lang="cs-CZ" sz="2700" b="0" i="0" u="none" strike="noStrike" cap="none" dirty="0" smtClean="0">
                <a:solidFill>
                  <a:schemeClr val="dk1"/>
                </a:solidFill>
                <a:latin typeface="Georgia"/>
                <a:ea typeface="Georgia"/>
                <a:cs typeface="Georgia"/>
                <a:sym typeface="Georgia"/>
              </a:rPr>
              <a:t>tandard </a:t>
            </a:r>
            <a:r>
              <a:rPr lang="cs-CZ" sz="2700" b="0" i="0" u="none" strike="noStrike" cap="none" dirty="0">
                <a:solidFill>
                  <a:schemeClr val="dk1"/>
                </a:solidFill>
                <a:latin typeface="Georgia"/>
                <a:ea typeface="Georgia"/>
                <a:cs typeface="Georgia"/>
                <a:sym typeface="Georgia"/>
              </a:rPr>
              <a:t>A4 </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Submit</a:t>
            </a:r>
            <a:r>
              <a:rPr lang="cs-CZ" sz="2700" b="0" i="0" u="none" strike="noStrike" cap="none" dirty="0" smtClean="0">
                <a:solidFill>
                  <a:schemeClr val="dk1"/>
                </a:solidFill>
                <a:latin typeface="Georgia"/>
                <a:ea typeface="Georgia"/>
                <a:cs typeface="Georgia"/>
                <a:sym typeface="Georgia"/>
              </a:rPr>
              <a:t> </a:t>
            </a:r>
            <a:r>
              <a:rPr lang="cs-CZ" b="1" dirty="0" err="1" smtClean="0"/>
              <a:t>before</a:t>
            </a:r>
            <a:r>
              <a:rPr lang="cs-CZ" b="1" dirty="0" smtClean="0"/>
              <a:t> </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the</a:t>
            </a:r>
            <a:r>
              <a:rPr lang="cs-CZ" sz="2700" b="0" i="0" u="none" strike="noStrike" cap="none" dirty="0" smtClean="0">
                <a:solidFill>
                  <a:schemeClr val="dk1"/>
                </a:solidFill>
                <a:latin typeface="Georgia"/>
                <a:ea typeface="Georgia"/>
                <a:cs typeface="Georgia"/>
                <a:sym typeface="Georgia"/>
              </a:rPr>
              <a:t> test - in </a:t>
            </a:r>
            <a:r>
              <a:rPr lang="cs-CZ" sz="2700" b="0" i="0" u="none" strike="noStrike" cap="none" dirty="0">
                <a:solidFill>
                  <a:schemeClr val="dk1"/>
                </a:solidFill>
                <a:latin typeface="Georgia"/>
                <a:ea typeface="Georgia"/>
                <a:cs typeface="Georgia"/>
                <a:sym typeface="Georgia"/>
              </a:rPr>
              <a:t>IS</a:t>
            </a: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3"/>
          <p:cNvSpPr txBox="1">
            <a:spLocks noGrp="1"/>
          </p:cNvSpPr>
          <p:nvPr>
            <p:ph type="title"/>
          </p:nvPr>
        </p:nvSpPr>
        <p:spPr>
          <a:xfrm>
            <a:off x="347869" y="530353"/>
            <a:ext cx="8224631" cy="2155698"/>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a:latin typeface="Impact"/>
                <a:ea typeface="Impact"/>
                <a:cs typeface="Impact"/>
                <a:sym typeface="Impact"/>
              </a:rPr>
              <a:t>CASE STUDY</a:t>
            </a:r>
            <a:r>
              <a:rPr lang="cs-CZ" sz="3442" dirty="0">
                <a:solidFill>
                  <a:schemeClr val="accent1"/>
                </a:solidFill>
                <a:latin typeface="Impact"/>
                <a:ea typeface="Impact"/>
                <a:cs typeface="Impact"/>
                <a:sym typeface="Impact"/>
              </a:rPr>
              <a:t> </a:t>
            </a:r>
            <a:r>
              <a:rPr lang="cs-CZ" sz="3442" dirty="0">
                <a:solidFill>
                  <a:schemeClr val="dk2"/>
                </a:solidFill>
                <a:latin typeface="Impact"/>
                <a:ea typeface="Impact"/>
                <a:cs typeface="Impact"/>
                <a:sym typeface="Impact"/>
              </a:rPr>
              <a:t> </a:t>
            </a: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45" name="Google Shape;245;p33"/>
          <p:cNvSpPr>
            <a:spLocks noGrp="1"/>
          </p:cNvSpPr>
          <p:nvPr>
            <p:ph type="body" idx="1"/>
          </p:nvPr>
        </p:nvSpPr>
        <p:spPr>
          <a:xfrm>
            <a:off x="6582504" y="1669335"/>
            <a:ext cx="1894438" cy="706170"/>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marL="0" indent="0" algn="ctr">
              <a:spcBef>
                <a:spcPts val="0"/>
              </a:spcBef>
              <a:buSzPts val="1600"/>
              <a:buNone/>
            </a:pPr>
            <a:r>
              <a:rPr lang="cs-CZ" sz="1500" b="1" dirty="0">
                <a:latin typeface="Cabin"/>
                <a:ea typeface="Cabin"/>
                <a:cs typeface="Cabin"/>
                <a:sym typeface="Cabin"/>
              </a:rPr>
              <a:t>CLASS WORK</a:t>
            </a:r>
            <a:endParaRPr sz="1500" b="1" dirty="0">
              <a:latin typeface="Cabin"/>
              <a:ea typeface="Cabin"/>
              <a:cs typeface="Cabin"/>
              <a:sym typeface="Cabin"/>
            </a:endParaRPr>
          </a:p>
        </p:txBody>
      </p:sp>
      <p:sp>
        <p:nvSpPr>
          <p:cNvPr id="246" name="Google Shape;246;p33"/>
          <p:cNvSpPr/>
          <p:nvPr/>
        </p:nvSpPr>
        <p:spPr>
          <a:xfrm>
            <a:off x="407406" y="2771128"/>
            <a:ext cx="8069536" cy="1038746"/>
          </a:xfrm>
          <a:prstGeom prst="rect">
            <a:avLst/>
          </a:prstGeom>
          <a:noFill/>
          <a:ln>
            <a:noFill/>
          </a:ln>
        </p:spPr>
        <p:txBody>
          <a:bodyPr spcFirstLastPara="1" wrap="square" lIns="68569" tIns="34275" rIns="68569" bIns="34275" anchor="t" anchorCtr="0">
            <a:noAutofit/>
          </a:bodyPr>
          <a:lstStyle/>
          <a:p>
            <a:pPr lvl="0"/>
            <a:r>
              <a:rPr lang="en-US" sz="2100" dirty="0">
                <a:solidFill>
                  <a:schemeClr val="dk1"/>
                </a:solidFill>
                <a:latin typeface="Cabin"/>
                <a:ea typeface="Cabin"/>
                <a:cs typeface="Cabin"/>
                <a:sym typeface="Cabin"/>
              </a:rPr>
              <a:t>With a group of 27 children, two teachers go out to </a:t>
            </a:r>
            <a:r>
              <a:rPr lang="cs-CZ" sz="2100" dirty="0" err="1" smtClean="0">
                <a:solidFill>
                  <a:schemeClr val="dk1"/>
                </a:solidFill>
                <a:latin typeface="Cabin"/>
                <a:ea typeface="Cabin"/>
                <a:cs typeface="Cabin"/>
                <a:sym typeface="Cabin"/>
              </a:rPr>
              <a:t>watch</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the birds in the wild. One child </a:t>
            </a:r>
            <a:r>
              <a:rPr lang="cs-CZ" sz="2100" dirty="0" err="1" smtClean="0">
                <a:solidFill>
                  <a:schemeClr val="dk1"/>
                </a:solidFill>
                <a:latin typeface="Cabin"/>
                <a:ea typeface="Cabin"/>
                <a:cs typeface="Cabin"/>
                <a:sym typeface="Cabin"/>
              </a:rPr>
              <a:t>gets</a:t>
            </a:r>
            <a:r>
              <a:rPr lang="cs-CZ" sz="2100" dirty="0" smtClean="0">
                <a:solidFill>
                  <a:schemeClr val="dk1"/>
                </a:solidFill>
                <a:latin typeface="Cabin"/>
                <a:ea typeface="Cabin"/>
                <a:cs typeface="Cabin"/>
                <a:sym typeface="Cabin"/>
              </a:rPr>
              <a:t> </a:t>
            </a:r>
            <a:r>
              <a:rPr lang="cs-CZ" sz="2100" dirty="0" err="1" smtClean="0">
                <a:solidFill>
                  <a:schemeClr val="dk1"/>
                </a:solidFill>
                <a:latin typeface="Cabin"/>
                <a:ea typeface="Cabin"/>
                <a:cs typeface="Cabin"/>
                <a:sym typeface="Cabin"/>
              </a:rPr>
              <a:t>stung</a:t>
            </a:r>
            <a:r>
              <a:rPr lang="cs-CZ" sz="2100" dirty="0" smtClean="0">
                <a:solidFill>
                  <a:schemeClr val="dk1"/>
                </a:solidFill>
                <a:latin typeface="Cabin"/>
                <a:ea typeface="Cabin"/>
                <a:cs typeface="Cabin"/>
                <a:sym typeface="Cabin"/>
              </a:rPr>
              <a:t> by</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a wasp and gets a strong allergic reaction. The </a:t>
            </a:r>
            <a:r>
              <a:rPr lang="cs-CZ" sz="2100" dirty="0" err="1" smtClean="0">
                <a:solidFill>
                  <a:schemeClr val="dk1"/>
                </a:solidFill>
                <a:latin typeface="Cabin"/>
                <a:ea typeface="Cabin"/>
                <a:cs typeface="Cabin"/>
                <a:sym typeface="Cabin"/>
              </a:rPr>
              <a:t>emergency</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intends to take the child to the hospital. What will you </a:t>
            </a:r>
            <a:r>
              <a:rPr lang="en-US" sz="2100" dirty="0" smtClean="0">
                <a:solidFill>
                  <a:schemeClr val="dk1"/>
                </a:solidFill>
                <a:latin typeface="Cabin"/>
                <a:ea typeface="Cabin"/>
                <a:cs typeface="Cabin"/>
                <a:sym typeface="Cabin"/>
              </a:rPr>
              <a:t>do?</a:t>
            </a:r>
            <a:endParaRPr sz="1050" dirty="0"/>
          </a:p>
        </p:txBody>
      </p:sp>
    </p:spTree>
    <p:extLst>
      <p:ext uri="{BB962C8B-B14F-4D97-AF65-F5344CB8AC3E}">
        <p14:creationId xmlns:p14="http://schemas.microsoft.com/office/powerpoint/2010/main" val="2387997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3"/>
          <p:cNvSpPr txBox="1">
            <a:spLocks noGrp="1"/>
          </p:cNvSpPr>
          <p:nvPr>
            <p:ph type="title"/>
          </p:nvPr>
        </p:nvSpPr>
        <p:spPr>
          <a:xfrm>
            <a:off x="347869" y="530353"/>
            <a:ext cx="8224631" cy="2155698"/>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a:latin typeface="Impact"/>
                <a:ea typeface="Impact"/>
                <a:cs typeface="Impact"/>
                <a:sym typeface="Impact"/>
              </a:rPr>
              <a:t>CASE STUDY</a:t>
            </a:r>
            <a:r>
              <a:rPr lang="cs-CZ" sz="3442" dirty="0">
                <a:solidFill>
                  <a:schemeClr val="accent1"/>
                </a:solidFill>
                <a:latin typeface="Impact"/>
                <a:ea typeface="Impact"/>
                <a:cs typeface="Impact"/>
                <a:sym typeface="Impact"/>
              </a:rPr>
              <a:t> </a:t>
            </a:r>
            <a:r>
              <a:rPr lang="cs-CZ" sz="3442" dirty="0">
                <a:solidFill>
                  <a:schemeClr val="dk2"/>
                </a:solidFill>
                <a:latin typeface="Impact"/>
                <a:ea typeface="Impact"/>
                <a:cs typeface="Impact"/>
                <a:sym typeface="Impact"/>
              </a:rPr>
              <a:t> </a:t>
            </a: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45" name="Google Shape;245;p33"/>
          <p:cNvSpPr>
            <a:spLocks noGrp="1"/>
          </p:cNvSpPr>
          <p:nvPr>
            <p:ph type="body" idx="1"/>
          </p:nvPr>
        </p:nvSpPr>
        <p:spPr>
          <a:xfrm>
            <a:off x="5146896" y="1821445"/>
            <a:ext cx="1894438" cy="706170"/>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marL="0" indent="0" algn="ctr">
              <a:spcBef>
                <a:spcPts val="0"/>
              </a:spcBef>
              <a:buSzPts val="1600"/>
              <a:buNone/>
            </a:pPr>
            <a:r>
              <a:rPr lang="cs-CZ" sz="1500" b="1" dirty="0">
                <a:latin typeface="Cabin"/>
                <a:ea typeface="Cabin"/>
                <a:cs typeface="Cabin"/>
                <a:sym typeface="Cabin"/>
              </a:rPr>
              <a:t>CLASS WORK</a:t>
            </a:r>
            <a:endParaRPr sz="1500" b="1" dirty="0">
              <a:latin typeface="Cabin"/>
              <a:ea typeface="Cabin"/>
              <a:cs typeface="Cabin"/>
              <a:sym typeface="Cabin"/>
            </a:endParaRPr>
          </a:p>
        </p:txBody>
      </p:sp>
      <p:sp>
        <p:nvSpPr>
          <p:cNvPr id="246" name="Google Shape;246;p33"/>
          <p:cNvSpPr/>
          <p:nvPr/>
        </p:nvSpPr>
        <p:spPr>
          <a:xfrm>
            <a:off x="407406" y="3081528"/>
            <a:ext cx="8041650" cy="728346"/>
          </a:xfrm>
          <a:prstGeom prst="rect">
            <a:avLst/>
          </a:prstGeom>
          <a:noFill/>
          <a:ln>
            <a:noFill/>
          </a:ln>
        </p:spPr>
        <p:txBody>
          <a:bodyPr spcFirstLastPara="1" wrap="square" lIns="68569" tIns="34275" rIns="68569" bIns="34275" anchor="t" anchorCtr="0">
            <a:noAutofit/>
          </a:bodyPr>
          <a:lstStyle/>
          <a:p>
            <a:pPr lvl="0"/>
            <a:r>
              <a:rPr lang="en-US" sz="2100" dirty="0">
                <a:solidFill>
                  <a:schemeClr val="dk1"/>
                </a:solidFill>
                <a:latin typeface="Cabin"/>
                <a:ea typeface="Cabin"/>
                <a:cs typeface="Cabin"/>
                <a:sym typeface="Cabin"/>
              </a:rPr>
              <a:t>When moving several classes into </a:t>
            </a:r>
            <a:r>
              <a:rPr lang="cs-CZ" sz="2100" dirty="0" smtClean="0">
                <a:solidFill>
                  <a:schemeClr val="dk1"/>
                </a:solidFill>
                <a:latin typeface="Cabin"/>
                <a:ea typeface="Cabin"/>
                <a:cs typeface="Cabin"/>
                <a:sym typeface="Cabin"/>
              </a:rPr>
              <a:t>a </a:t>
            </a:r>
            <a:r>
              <a:rPr lang="en-US" sz="2100" dirty="0" smtClean="0">
                <a:solidFill>
                  <a:schemeClr val="dk1"/>
                </a:solidFill>
                <a:latin typeface="Cabin"/>
                <a:ea typeface="Cabin"/>
                <a:cs typeface="Cabin"/>
                <a:sym typeface="Cabin"/>
              </a:rPr>
              <a:t>theater</a:t>
            </a:r>
            <a:r>
              <a:rPr lang="en-US" sz="2100" dirty="0">
                <a:solidFill>
                  <a:schemeClr val="dk1"/>
                </a:solidFill>
                <a:latin typeface="Cabin"/>
                <a:ea typeface="Cabin"/>
                <a:cs typeface="Cabin"/>
                <a:sym typeface="Cabin"/>
              </a:rPr>
              <a:t>, a third-class pupil hurts his leg, which begins to </a:t>
            </a:r>
            <a:r>
              <a:rPr lang="cs-CZ" sz="2100" dirty="0" err="1" smtClean="0">
                <a:solidFill>
                  <a:schemeClr val="dk1"/>
                </a:solidFill>
                <a:latin typeface="Cabin"/>
                <a:ea typeface="Cabin"/>
                <a:cs typeface="Cabin"/>
                <a:sym typeface="Cabin"/>
              </a:rPr>
              <a:t>swallow</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and hurt. By coincidence, you live nearby and you have a car at home, </a:t>
            </a:r>
            <a:r>
              <a:rPr lang="en-US" sz="2100" dirty="0" err="1" smtClean="0">
                <a:solidFill>
                  <a:schemeClr val="dk1"/>
                </a:solidFill>
                <a:latin typeface="Cabin"/>
                <a:ea typeface="Cabin"/>
                <a:cs typeface="Cabin"/>
                <a:sym typeface="Cabin"/>
              </a:rPr>
              <a:t>supervis</a:t>
            </a:r>
            <a:r>
              <a:rPr lang="cs-CZ" sz="2100" dirty="0" smtClean="0">
                <a:solidFill>
                  <a:schemeClr val="dk1"/>
                </a:solidFill>
                <a:latin typeface="Cabin"/>
                <a:ea typeface="Cabin"/>
                <a:cs typeface="Cabin"/>
                <a:sym typeface="Cabin"/>
              </a:rPr>
              <a:t>ion </a:t>
            </a:r>
            <a:r>
              <a:rPr lang="cs-CZ" sz="2100" dirty="0" err="1" smtClean="0">
                <a:solidFill>
                  <a:schemeClr val="dk1"/>
                </a:solidFill>
                <a:latin typeface="Cabin"/>
                <a:ea typeface="Cabin"/>
                <a:cs typeface="Cabin"/>
                <a:sym typeface="Cabin"/>
              </a:rPr>
              <a:t>can</a:t>
            </a:r>
            <a:r>
              <a:rPr lang="cs-CZ" sz="2100" dirty="0" smtClean="0">
                <a:solidFill>
                  <a:schemeClr val="dk1"/>
                </a:solidFill>
                <a:latin typeface="Cabin"/>
                <a:ea typeface="Cabin"/>
                <a:cs typeface="Cabin"/>
                <a:sym typeface="Cabin"/>
              </a:rPr>
              <a:t> </a:t>
            </a:r>
            <a:r>
              <a:rPr lang="cs-CZ" sz="2100" dirty="0" err="1" smtClean="0">
                <a:solidFill>
                  <a:schemeClr val="dk1"/>
                </a:solidFill>
                <a:latin typeface="Cabin"/>
                <a:ea typeface="Cabin"/>
                <a:cs typeface="Cabin"/>
                <a:sym typeface="Cabin"/>
              </a:rPr>
              <a:t>be</a:t>
            </a:r>
            <a:r>
              <a:rPr lang="en-US" sz="2100" dirty="0" smtClean="0">
                <a:solidFill>
                  <a:schemeClr val="dk1"/>
                </a:solidFill>
                <a:latin typeface="Cabin"/>
                <a:ea typeface="Cabin"/>
                <a:cs typeface="Cabin"/>
                <a:sym typeface="Cabin"/>
              </a:rPr>
              <a:t> ensure</a:t>
            </a:r>
            <a:r>
              <a:rPr lang="cs-CZ" sz="2100" dirty="0" smtClean="0">
                <a:solidFill>
                  <a:schemeClr val="dk1"/>
                </a:solidFill>
                <a:latin typeface="Cabin"/>
                <a:ea typeface="Cabin"/>
                <a:cs typeface="Cabin"/>
                <a:sym typeface="Cabin"/>
              </a:rPr>
              <a:t>d by </a:t>
            </a:r>
            <a:r>
              <a:rPr lang="cs-CZ" sz="2100" dirty="0" err="1" smtClean="0">
                <a:solidFill>
                  <a:schemeClr val="dk1"/>
                </a:solidFill>
                <a:latin typeface="Cabin"/>
                <a:ea typeface="Cabin"/>
                <a:cs typeface="Cabin"/>
                <a:sym typeface="Cabin"/>
              </a:rPr>
              <a:t>your</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colleagues who are </a:t>
            </a:r>
            <a:r>
              <a:rPr lang="cs-CZ" sz="2100" dirty="0" err="1" smtClean="0">
                <a:solidFill>
                  <a:schemeClr val="dk1"/>
                </a:solidFill>
                <a:latin typeface="Cabin"/>
                <a:ea typeface="Cabin"/>
                <a:cs typeface="Cabin"/>
                <a:sym typeface="Cabin"/>
              </a:rPr>
              <a:t>there</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in sufficient numbers. Are you </a:t>
            </a:r>
            <a:r>
              <a:rPr lang="cs-CZ" sz="2100" dirty="0" err="1" smtClean="0">
                <a:solidFill>
                  <a:schemeClr val="dk1"/>
                </a:solidFill>
                <a:latin typeface="Cabin"/>
                <a:ea typeface="Cabin"/>
                <a:cs typeface="Cabin"/>
                <a:sym typeface="Cabin"/>
              </a:rPr>
              <a:t>going</a:t>
            </a:r>
            <a:r>
              <a:rPr lang="cs-CZ" sz="2100" dirty="0" smtClean="0">
                <a:solidFill>
                  <a:schemeClr val="dk1"/>
                </a:solidFill>
                <a:latin typeface="Cabin"/>
                <a:ea typeface="Cabin"/>
                <a:cs typeface="Cabin"/>
                <a:sym typeface="Cabin"/>
              </a:rPr>
              <a:t> to </a:t>
            </a:r>
            <a:r>
              <a:rPr lang="en-US" sz="2100" dirty="0" err="1" smtClean="0">
                <a:solidFill>
                  <a:schemeClr val="dk1"/>
                </a:solidFill>
                <a:latin typeface="Cabin"/>
                <a:ea typeface="Cabin"/>
                <a:cs typeface="Cabin"/>
                <a:sym typeface="Cabin"/>
              </a:rPr>
              <a:t>tak</a:t>
            </a:r>
            <a:r>
              <a:rPr lang="cs-CZ" sz="2100" dirty="0" smtClean="0">
                <a:solidFill>
                  <a:schemeClr val="dk1"/>
                </a:solidFill>
                <a:latin typeface="Cabin"/>
                <a:ea typeface="Cabin"/>
                <a:cs typeface="Cabin"/>
                <a:sym typeface="Cabin"/>
              </a:rPr>
              <a:t>e</a:t>
            </a:r>
            <a:r>
              <a:rPr lang="en-US" sz="2100" dirty="0" smtClean="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the pupil to the hospital?</a:t>
            </a:r>
            <a:endParaRPr sz="1050" dirty="0"/>
          </a:p>
        </p:txBody>
      </p:sp>
    </p:spTree>
    <p:extLst>
      <p:ext uri="{BB962C8B-B14F-4D97-AF65-F5344CB8AC3E}">
        <p14:creationId xmlns:p14="http://schemas.microsoft.com/office/powerpoint/2010/main" val="396317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3"/>
          <p:cNvSpPr txBox="1">
            <a:spLocks noGrp="1"/>
          </p:cNvSpPr>
          <p:nvPr>
            <p:ph type="title"/>
          </p:nvPr>
        </p:nvSpPr>
        <p:spPr>
          <a:xfrm>
            <a:off x="347869" y="530353"/>
            <a:ext cx="8224631" cy="2155698"/>
          </a:xfrm>
          <a:prstGeom prst="rect">
            <a:avLst/>
          </a:prstGeom>
          <a:noFill/>
          <a:ln>
            <a:noFill/>
          </a:ln>
        </p:spPr>
        <p:txBody>
          <a:bodyPr spcFirstLastPara="1" wrap="square" lIns="68569" tIns="34275" rIns="68569" bIns="34275" anchor="t" anchorCtr="0">
            <a:noAutofit/>
          </a:bodyPr>
          <a:lstStyle/>
          <a:p>
            <a:pPr>
              <a:lnSpc>
                <a:spcPct val="90000"/>
              </a:lnSpc>
              <a:buClr>
                <a:schemeClr val="dk2"/>
              </a:buClr>
              <a:buSzPts val="4590"/>
            </a:pPr>
            <a:r>
              <a:rPr lang="cs-CZ" sz="3442" dirty="0">
                <a:latin typeface="Impact"/>
                <a:ea typeface="Impact"/>
                <a:cs typeface="Impact"/>
                <a:sym typeface="Impact"/>
              </a:rPr>
              <a:t>CASE STUDY</a:t>
            </a:r>
            <a:r>
              <a:rPr lang="cs-CZ" sz="3442" dirty="0">
                <a:solidFill>
                  <a:schemeClr val="accent1"/>
                </a:solidFill>
                <a:latin typeface="Impact"/>
                <a:ea typeface="Impact"/>
                <a:cs typeface="Impact"/>
                <a:sym typeface="Impact"/>
              </a:rPr>
              <a:t> </a:t>
            </a:r>
            <a:r>
              <a:rPr lang="cs-CZ" sz="3442" dirty="0">
                <a:solidFill>
                  <a:schemeClr val="dk2"/>
                </a:solidFill>
                <a:latin typeface="Impact"/>
                <a:ea typeface="Impact"/>
                <a:cs typeface="Impact"/>
                <a:sym typeface="Impact"/>
              </a:rPr>
              <a:t> </a:t>
            </a: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br>
              <a:rPr lang="cs-CZ" sz="3442" dirty="0">
                <a:solidFill>
                  <a:schemeClr val="dk2"/>
                </a:solidFill>
                <a:latin typeface="Impact"/>
                <a:ea typeface="Impact"/>
                <a:cs typeface="Impact"/>
                <a:sym typeface="Impact"/>
              </a:rPr>
            </a:br>
            <a:r>
              <a:rPr lang="cs-CZ" sz="3442" dirty="0">
                <a:solidFill>
                  <a:schemeClr val="dk2"/>
                </a:solidFill>
                <a:latin typeface="Impact"/>
                <a:ea typeface="Impact"/>
                <a:cs typeface="Impact"/>
                <a:sym typeface="Impact"/>
              </a:rPr>
              <a:t>									</a:t>
            </a:r>
            <a:endParaRPr sz="3442" dirty="0">
              <a:solidFill>
                <a:schemeClr val="dk2"/>
              </a:solidFill>
              <a:latin typeface="Impact"/>
              <a:ea typeface="Impact"/>
              <a:cs typeface="Impact"/>
              <a:sym typeface="Impact"/>
            </a:endParaRPr>
          </a:p>
        </p:txBody>
      </p:sp>
      <p:sp>
        <p:nvSpPr>
          <p:cNvPr id="245" name="Google Shape;245;p33"/>
          <p:cNvSpPr>
            <a:spLocks noGrp="1"/>
          </p:cNvSpPr>
          <p:nvPr>
            <p:ph type="body" idx="1"/>
          </p:nvPr>
        </p:nvSpPr>
        <p:spPr>
          <a:xfrm>
            <a:off x="5146896" y="1821445"/>
            <a:ext cx="1894438" cy="706170"/>
          </a:xfrm>
          <a:prstGeom prst="roundRect">
            <a:avLst>
              <a:gd name="adj" fmla="val 16667"/>
            </a:avLst>
          </a:prstGeom>
          <a:solidFill>
            <a:schemeClr val="accent1"/>
          </a:solidFill>
          <a:ln w="12700" cap="flat" cmpd="sng">
            <a:solidFill>
              <a:srgbClr val="3C7E50"/>
            </a:solidFill>
            <a:prstDash val="solid"/>
            <a:round/>
            <a:headEnd type="none" w="sm" len="sm"/>
            <a:tailEnd type="none" w="sm" len="sm"/>
          </a:ln>
        </p:spPr>
        <p:txBody>
          <a:bodyPr spcFirstLastPara="1" wrap="square" lIns="68569" tIns="34275" rIns="68569" bIns="34275" anchor="ctr" anchorCtr="0">
            <a:noAutofit/>
          </a:bodyPr>
          <a:lstStyle/>
          <a:p>
            <a:pPr marL="0" indent="0" algn="ctr">
              <a:spcBef>
                <a:spcPts val="0"/>
              </a:spcBef>
              <a:buSzPts val="1600"/>
              <a:buNone/>
            </a:pPr>
            <a:r>
              <a:rPr lang="cs-CZ" sz="1500" b="1" dirty="0">
                <a:latin typeface="Cabin"/>
                <a:ea typeface="Cabin"/>
                <a:cs typeface="Cabin"/>
                <a:sym typeface="Cabin"/>
              </a:rPr>
              <a:t>CLASS WORK</a:t>
            </a:r>
            <a:endParaRPr sz="1500" b="1" dirty="0">
              <a:latin typeface="Cabin"/>
              <a:ea typeface="Cabin"/>
              <a:cs typeface="Cabin"/>
              <a:sym typeface="Cabin"/>
            </a:endParaRPr>
          </a:p>
        </p:txBody>
      </p:sp>
      <p:sp>
        <p:nvSpPr>
          <p:cNvPr id="246" name="Google Shape;246;p33"/>
          <p:cNvSpPr/>
          <p:nvPr/>
        </p:nvSpPr>
        <p:spPr>
          <a:xfrm>
            <a:off x="407406" y="2771128"/>
            <a:ext cx="6450594" cy="1038746"/>
          </a:xfrm>
          <a:prstGeom prst="rect">
            <a:avLst/>
          </a:prstGeom>
          <a:noFill/>
          <a:ln>
            <a:noFill/>
          </a:ln>
        </p:spPr>
        <p:txBody>
          <a:bodyPr spcFirstLastPara="1" wrap="square" lIns="68569" tIns="34275" rIns="68569" bIns="34275" anchor="t" anchorCtr="0">
            <a:noAutofit/>
          </a:bodyPr>
          <a:lstStyle/>
          <a:p>
            <a:pPr lvl="0"/>
            <a:r>
              <a:rPr lang="en-US" sz="2100" dirty="0">
                <a:solidFill>
                  <a:schemeClr val="dk1"/>
                </a:solidFill>
                <a:latin typeface="Cabin"/>
                <a:ea typeface="Cabin"/>
                <a:cs typeface="Cabin"/>
                <a:sym typeface="Cabin"/>
              </a:rPr>
              <a:t>With a group of 27 children, </a:t>
            </a:r>
            <a:r>
              <a:rPr lang="cs-CZ" sz="2100" dirty="0" err="1">
                <a:solidFill>
                  <a:schemeClr val="dk1"/>
                </a:solidFill>
                <a:latin typeface="Cabin"/>
                <a:ea typeface="Cabin"/>
                <a:cs typeface="Cabin"/>
                <a:sym typeface="Cabin"/>
              </a:rPr>
              <a:t>you</a:t>
            </a:r>
            <a:r>
              <a:rPr lang="cs-CZ" sz="2100" dirty="0">
                <a:solidFill>
                  <a:schemeClr val="dk1"/>
                </a:solidFill>
                <a:latin typeface="Cabin"/>
                <a:ea typeface="Cabin"/>
                <a:cs typeface="Cabin"/>
                <a:sym typeface="Cabin"/>
              </a:rPr>
              <a:t> and </a:t>
            </a:r>
            <a:r>
              <a:rPr lang="cs-CZ" sz="2100" dirty="0" err="1">
                <a:solidFill>
                  <a:schemeClr val="dk1"/>
                </a:solidFill>
                <a:latin typeface="Cabin"/>
                <a:ea typeface="Cabin"/>
                <a:cs typeface="Cabin"/>
                <a:sym typeface="Cabin"/>
              </a:rPr>
              <a:t>another</a:t>
            </a:r>
            <a:r>
              <a:rPr lang="en-US" sz="2100" dirty="0">
                <a:solidFill>
                  <a:schemeClr val="dk1"/>
                </a:solidFill>
                <a:latin typeface="Cabin"/>
                <a:ea typeface="Cabin"/>
                <a:cs typeface="Cabin"/>
                <a:sym typeface="Cabin"/>
              </a:rPr>
              <a:t> teacher go to an exhibition in the city gallery. One pupil </a:t>
            </a:r>
            <a:r>
              <a:rPr lang="cs-CZ" sz="2100" dirty="0" err="1">
                <a:solidFill>
                  <a:schemeClr val="dk1"/>
                </a:solidFill>
                <a:latin typeface="Cabin"/>
                <a:ea typeface="Cabin"/>
                <a:cs typeface="Cabin"/>
                <a:sym typeface="Cabin"/>
              </a:rPr>
              <a:t>trips</a:t>
            </a:r>
            <a:r>
              <a:rPr lang="cs-CZ" sz="2100" dirty="0">
                <a:solidFill>
                  <a:schemeClr val="dk1"/>
                </a:solidFill>
                <a:latin typeface="Cabin"/>
                <a:ea typeface="Cabin"/>
                <a:cs typeface="Cabin"/>
                <a:sym typeface="Cabin"/>
              </a:rPr>
              <a:t> </a:t>
            </a:r>
            <a:r>
              <a:rPr lang="cs-CZ" sz="2100" dirty="0" err="1">
                <a:solidFill>
                  <a:schemeClr val="dk1"/>
                </a:solidFill>
                <a:latin typeface="Cabin"/>
                <a:ea typeface="Cabin"/>
                <a:cs typeface="Cabin"/>
                <a:sym typeface="Cabin"/>
              </a:rPr>
              <a:t>over</a:t>
            </a:r>
            <a:r>
              <a:rPr lang="en-US" sz="2100" dirty="0">
                <a:solidFill>
                  <a:schemeClr val="dk1"/>
                </a:solidFill>
                <a:latin typeface="Cabin"/>
                <a:ea typeface="Cabin"/>
                <a:cs typeface="Cabin"/>
                <a:sym typeface="Cabin"/>
              </a:rPr>
              <a:t> and </a:t>
            </a:r>
            <a:r>
              <a:rPr lang="cs-CZ" sz="2100" dirty="0" err="1">
                <a:solidFill>
                  <a:schemeClr val="dk1"/>
                </a:solidFill>
                <a:latin typeface="Cabin"/>
                <a:ea typeface="Cabin"/>
                <a:cs typeface="Cabin"/>
                <a:sym typeface="Cabin"/>
              </a:rPr>
              <a:t>gets</a:t>
            </a:r>
            <a:r>
              <a:rPr lang="cs-CZ" sz="2100" dirty="0">
                <a:solidFill>
                  <a:schemeClr val="dk1"/>
                </a:solidFill>
                <a:latin typeface="Cabin"/>
                <a:ea typeface="Cabin"/>
                <a:cs typeface="Cabin"/>
                <a:sym typeface="Cabin"/>
              </a:rPr>
              <a:t> </a:t>
            </a:r>
            <a:r>
              <a:rPr lang="en-US" sz="2100" dirty="0">
                <a:solidFill>
                  <a:schemeClr val="dk1"/>
                </a:solidFill>
                <a:latin typeface="Cabin"/>
                <a:ea typeface="Cabin"/>
                <a:cs typeface="Cabin"/>
                <a:sym typeface="Cabin"/>
              </a:rPr>
              <a:t>hurt. How do you solve the situation?</a:t>
            </a:r>
            <a:endParaRPr sz="1050" dirty="0"/>
          </a:p>
        </p:txBody>
      </p:sp>
    </p:spTree>
    <p:extLst>
      <p:ext uri="{BB962C8B-B14F-4D97-AF65-F5344CB8AC3E}">
        <p14:creationId xmlns:p14="http://schemas.microsoft.com/office/powerpoint/2010/main" val="254569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7"/>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L</a:t>
            </a:r>
            <a:r>
              <a:rPr lang="cs-CZ" sz="3300" b="0" i="0" u="none" strike="noStrike" cap="none" dirty="0" err="1" smtClean="0">
                <a:solidFill>
                  <a:srgbClr val="CE5717"/>
                </a:solidFill>
                <a:latin typeface="Georgia"/>
                <a:ea typeface="Georgia"/>
                <a:cs typeface="Georgia"/>
                <a:sym typeface="Georgia"/>
              </a:rPr>
              <a:t>iterature</a:t>
            </a:r>
            <a:endParaRPr sz="3300" b="0" i="0" u="none" strike="noStrike" cap="none" dirty="0">
              <a:solidFill>
                <a:srgbClr val="CE5717"/>
              </a:solidFill>
              <a:latin typeface="Georgia"/>
              <a:ea typeface="Georgia"/>
              <a:cs typeface="Georgia"/>
              <a:sym typeface="Georgia"/>
            </a:endParaRPr>
          </a:p>
        </p:txBody>
      </p:sp>
      <p:sp>
        <p:nvSpPr>
          <p:cNvPr id="192" name="Google Shape;192;p17"/>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8"/>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What</a:t>
            </a:r>
            <a:r>
              <a:rPr lang="cs-CZ" dirty="0" smtClean="0"/>
              <a:t> </a:t>
            </a:r>
            <a:r>
              <a:rPr lang="cs-CZ" dirty="0" err="1" smtClean="0"/>
              <a:t>is</a:t>
            </a:r>
            <a:r>
              <a:rPr lang="cs-CZ" dirty="0" smtClean="0"/>
              <a:t> </a:t>
            </a:r>
            <a:r>
              <a:rPr lang="cs-CZ" dirty="0" err="1" smtClean="0"/>
              <a:t>the</a:t>
            </a:r>
            <a:r>
              <a:rPr lang="cs-CZ" dirty="0" smtClean="0"/>
              <a:t> </a:t>
            </a:r>
            <a:r>
              <a:rPr lang="cs-CZ" dirty="0" err="1" smtClean="0"/>
              <a:t>purpose</a:t>
            </a:r>
            <a:r>
              <a:rPr lang="cs-CZ" dirty="0" smtClean="0"/>
              <a:t> </a:t>
            </a:r>
            <a:r>
              <a:rPr lang="cs-CZ" dirty="0" err="1" smtClean="0"/>
              <a:t>of</a:t>
            </a:r>
            <a:r>
              <a:rPr lang="cs-CZ" dirty="0" smtClean="0"/>
              <a:t> </a:t>
            </a:r>
            <a:r>
              <a:rPr lang="cs-CZ" dirty="0" err="1" smtClean="0"/>
              <a:t>this</a:t>
            </a:r>
            <a:r>
              <a:rPr lang="cs-CZ" dirty="0" smtClean="0"/>
              <a:t> </a:t>
            </a:r>
            <a:r>
              <a:rPr lang="cs-CZ" dirty="0" err="1" smtClean="0"/>
              <a:t>subject</a:t>
            </a:r>
            <a:r>
              <a:rPr lang="cs-CZ" dirty="0" smtClean="0"/>
              <a:t>?</a:t>
            </a:r>
            <a:endParaRPr sz="3300" b="0" i="0" u="none" strike="noStrike" cap="none" dirty="0">
              <a:solidFill>
                <a:srgbClr val="CE5717"/>
              </a:solidFill>
              <a:latin typeface="Georgia"/>
              <a:ea typeface="Georgia"/>
              <a:cs typeface="Georgia"/>
              <a:sym typeface="Georgia"/>
            </a:endParaRPr>
          </a:p>
        </p:txBody>
      </p:sp>
      <p:sp>
        <p:nvSpPr>
          <p:cNvPr id="198" name="Google Shape;198;p18"/>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dirty="0" err="1" smtClean="0"/>
              <a:t>What</a:t>
            </a:r>
            <a:r>
              <a:rPr lang="cs-CZ" dirty="0" smtClean="0"/>
              <a:t> </a:t>
            </a:r>
            <a:r>
              <a:rPr lang="cs-CZ" dirty="0" err="1" smtClean="0"/>
              <a:t>will</a:t>
            </a:r>
            <a:r>
              <a:rPr lang="cs-CZ" dirty="0" smtClean="0"/>
              <a:t> </a:t>
            </a:r>
            <a:r>
              <a:rPr lang="cs-CZ" dirty="0" err="1" smtClean="0"/>
              <a:t>you</a:t>
            </a:r>
            <a:r>
              <a:rPr lang="cs-CZ" dirty="0" smtClean="0"/>
              <a:t> </a:t>
            </a:r>
            <a:r>
              <a:rPr lang="cs-CZ" dirty="0" err="1" smtClean="0"/>
              <a:t>learn</a:t>
            </a:r>
            <a:r>
              <a:rPr lang="cs-CZ" dirty="0" smtClean="0"/>
              <a:t> </a:t>
            </a:r>
            <a:r>
              <a:rPr lang="cs-CZ" dirty="0" err="1" smtClean="0"/>
              <a:t>here</a:t>
            </a:r>
            <a:r>
              <a:rPr lang="cs-CZ" sz="2700" b="0" i="0" u="none" strike="noStrike" cap="none" dirty="0" smtClean="0">
                <a:solidFill>
                  <a:schemeClr val="dk1"/>
                </a:solidFill>
                <a:latin typeface="Georgia"/>
                <a:ea typeface="Georgia"/>
                <a:cs typeface="Georgia"/>
                <a:sym typeface="Georgia"/>
              </a:rPr>
              <a:t>?</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What</a:t>
            </a:r>
            <a:r>
              <a:rPr lang="cs-CZ" dirty="0" smtClean="0"/>
              <a:t> </a:t>
            </a:r>
            <a:r>
              <a:rPr lang="cs-CZ" dirty="0" err="1" smtClean="0"/>
              <a:t>would</a:t>
            </a:r>
            <a:r>
              <a:rPr lang="cs-CZ" dirty="0" smtClean="0"/>
              <a:t> </a:t>
            </a:r>
            <a:r>
              <a:rPr lang="cs-CZ" dirty="0" err="1" smtClean="0"/>
              <a:t>you</a:t>
            </a:r>
            <a:r>
              <a:rPr lang="cs-CZ" dirty="0" smtClean="0"/>
              <a:t> </a:t>
            </a:r>
            <a:r>
              <a:rPr lang="cs-CZ" dirty="0" err="1" smtClean="0"/>
              <a:t>like</a:t>
            </a:r>
            <a:r>
              <a:rPr lang="cs-CZ" dirty="0" smtClean="0"/>
              <a:t> to </a:t>
            </a:r>
            <a:r>
              <a:rPr lang="cs-CZ" dirty="0" err="1" smtClean="0"/>
              <a:t>learn</a:t>
            </a:r>
            <a:r>
              <a:rPr lang="cs-CZ" sz="2700" b="0" i="0" u="none" strike="noStrike" cap="none" dirty="0" smtClean="0">
                <a:solidFill>
                  <a:schemeClr val="dk1"/>
                </a:solidFill>
                <a:latin typeface="Georgia"/>
                <a:ea typeface="Georgia"/>
                <a:cs typeface="Georgia"/>
                <a:sym typeface="Georgia"/>
              </a:rPr>
              <a:t>?</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What</a:t>
            </a:r>
            <a:r>
              <a:rPr lang="cs-CZ" dirty="0" smtClean="0"/>
              <a:t> </a:t>
            </a:r>
            <a:r>
              <a:rPr lang="cs-CZ" dirty="0" err="1" smtClean="0"/>
              <a:t>is</a:t>
            </a:r>
            <a:r>
              <a:rPr lang="cs-CZ" dirty="0" smtClean="0"/>
              <a:t> </a:t>
            </a:r>
            <a:r>
              <a:rPr lang="cs-CZ" dirty="0" err="1" smtClean="0"/>
              <a:t>it</a:t>
            </a:r>
            <a:r>
              <a:rPr lang="cs-CZ" dirty="0" smtClean="0"/>
              <a:t> </a:t>
            </a:r>
            <a:r>
              <a:rPr lang="cs-CZ" dirty="0" err="1" smtClean="0"/>
              <a:t>good</a:t>
            </a:r>
            <a:r>
              <a:rPr lang="cs-CZ" dirty="0" smtClean="0"/>
              <a:t> </a:t>
            </a:r>
            <a:r>
              <a:rPr lang="cs-CZ" dirty="0" err="1" smtClean="0"/>
              <a:t>for</a:t>
            </a:r>
            <a:r>
              <a:rPr lang="cs-CZ" dirty="0" smtClean="0"/>
              <a:t>?</a:t>
            </a:r>
          </a:p>
          <a:p>
            <a:pPr marL="274320" marR="0" lvl="0" indent="-274320" algn="l" rtl="0">
              <a:spcBef>
                <a:spcPts val="540"/>
              </a:spcBef>
              <a:spcAft>
                <a:spcPts val="0"/>
              </a:spcAft>
              <a:buClr>
                <a:schemeClr val="accent1"/>
              </a:buClr>
              <a:buSzPts val="2295"/>
              <a:buFont typeface="Noto Sans Symbols"/>
              <a:buChar char="●"/>
            </a:pPr>
            <a:endParaRPr lang="cs-CZ" sz="2700" b="0" i="0" u="none" strike="noStrike" cap="none" dirty="0">
              <a:solidFill>
                <a:schemeClr val="dk1"/>
              </a:solidFill>
              <a:latin typeface="Georgia"/>
              <a:ea typeface="Georgia"/>
              <a:cs typeface="Georgia"/>
              <a:sym typeface="Georgia"/>
            </a:endParaRPr>
          </a:p>
          <a:p>
            <a:pPr marL="274320" marR="0" lvl="0" indent="-274320" algn="l" rtl="0">
              <a:spcBef>
                <a:spcPts val="540"/>
              </a:spcBef>
              <a:spcAft>
                <a:spcPts val="0"/>
              </a:spcAft>
              <a:buClr>
                <a:schemeClr val="accent1"/>
              </a:buClr>
              <a:buSzPts val="2295"/>
              <a:buFont typeface="Noto Sans Symbols"/>
              <a:buChar char="●"/>
            </a:pPr>
            <a:endParaRPr lang="cs-CZ" dirty="0" smtClean="0"/>
          </a:p>
          <a:p>
            <a:pPr marL="274320" marR="0" lvl="0" indent="-274320" algn="l" rtl="0">
              <a:spcBef>
                <a:spcPts val="540"/>
              </a:spcBef>
              <a:spcAft>
                <a:spcPts val="0"/>
              </a:spcAft>
              <a:buClr>
                <a:schemeClr val="accent1"/>
              </a:buClr>
              <a:buSzPts val="2295"/>
              <a:buFont typeface="Noto Sans Symbols"/>
              <a:buChar char="●"/>
            </a:pPr>
            <a:endParaRPr sz="2700" b="0" i="0" u="none" strike="noStrike" cap="none" dirty="0">
              <a:solidFill>
                <a:schemeClr val="dk1"/>
              </a:solidFill>
              <a:latin typeface="Georgia"/>
              <a:ea typeface="Georgia"/>
              <a:cs typeface="Georgia"/>
              <a:sym typeface="Georgia"/>
            </a:endParaRPr>
          </a:p>
        </p:txBody>
      </p:sp>
      <p:pic>
        <p:nvPicPr>
          <p:cNvPr id="199" name="Google Shape;199;p18" descr="Související obrázek">
            <a:hlinkClick r:id="rId3"/>
          </p:cNvPr>
          <p:cNvPicPr preferRelativeResize="0"/>
          <p:nvPr/>
        </p:nvPicPr>
        <p:blipFill rotWithShape="1">
          <a:blip r:embed="rId4">
            <a:alphaModFix/>
          </a:blip>
          <a:srcRect/>
          <a:stretch/>
        </p:blipFill>
        <p:spPr>
          <a:xfrm>
            <a:off x="5220072" y="3140968"/>
            <a:ext cx="3539700" cy="309634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8"/>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What</a:t>
            </a:r>
            <a:r>
              <a:rPr lang="cs-CZ" dirty="0" smtClean="0"/>
              <a:t> </a:t>
            </a:r>
            <a:r>
              <a:rPr lang="cs-CZ" dirty="0" err="1" smtClean="0"/>
              <a:t>is</a:t>
            </a:r>
            <a:r>
              <a:rPr lang="cs-CZ" dirty="0" smtClean="0"/>
              <a:t> </a:t>
            </a:r>
            <a:r>
              <a:rPr lang="cs-CZ" dirty="0" err="1" smtClean="0"/>
              <a:t>the</a:t>
            </a:r>
            <a:r>
              <a:rPr lang="cs-CZ" dirty="0" smtClean="0"/>
              <a:t> </a:t>
            </a:r>
            <a:r>
              <a:rPr lang="cs-CZ" dirty="0" err="1" smtClean="0"/>
              <a:t>purpose</a:t>
            </a:r>
            <a:r>
              <a:rPr lang="cs-CZ" dirty="0" smtClean="0"/>
              <a:t> </a:t>
            </a:r>
            <a:r>
              <a:rPr lang="cs-CZ" dirty="0" err="1" smtClean="0"/>
              <a:t>of</a:t>
            </a:r>
            <a:r>
              <a:rPr lang="cs-CZ" dirty="0" smtClean="0"/>
              <a:t> </a:t>
            </a:r>
            <a:r>
              <a:rPr lang="cs-CZ" dirty="0" err="1" smtClean="0"/>
              <a:t>this</a:t>
            </a:r>
            <a:r>
              <a:rPr lang="cs-CZ" dirty="0" smtClean="0"/>
              <a:t> </a:t>
            </a:r>
            <a:r>
              <a:rPr lang="cs-CZ" dirty="0" err="1" smtClean="0"/>
              <a:t>subject</a:t>
            </a:r>
            <a:r>
              <a:rPr lang="cs-CZ" dirty="0" smtClean="0"/>
              <a:t>?</a:t>
            </a:r>
            <a:endParaRPr sz="3300" b="0" i="0" u="none" strike="noStrike" cap="none" dirty="0">
              <a:solidFill>
                <a:srgbClr val="CE5717"/>
              </a:solidFill>
              <a:latin typeface="Georgia"/>
              <a:ea typeface="Georgia"/>
              <a:cs typeface="Georgia"/>
              <a:sym typeface="Georgia"/>
            </a:endParaRPr>
          </a:p>
        </p:txBody>
      </p:sp>
      <p:sp>
        <p:nvSpPr>
          <p:cNvPr id="198" name="Google Shape;198;p18"/>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540"/>
              </a:spcBef>
              <a:spcAft>
                <a:spcPts val="0"/>
              </a:spcAft>
              <a:buClr>
                <a:schemeClr val="accent1"/>
              </a:buClr>
              <a:buSzPts val="2295"/>
              <a:buFont typeface="Noto Sans Symbols"/>
              <a:buChar char="●"/>
            </a:pPr>
            <a:r>
              <a:rPr lang="cs-CZ" dirty="0" err="1" smtClean="0"/>
              <a:t>Can</a:t>
            </a:r>
            <a:r>
              <a:rPr lang="cs-CZ" dirty="0" smtClean="0"/>
              <a:t> </a:t>
            </a:r>
            <a:r>
              <a:rPr lang="cs-CZ" dirty="0" err="1" smtClean="0"/>
              <a:t>you</a:t>
            </a:r>
            <a:r>
              <a:rPr lang="cs-CZ" dirty="0" smtClean="0"/>
              <a:t> </a:t>
            </a:r>
            <a:r>
              <a:rPr lang="cs-CZ" dirty="0" err="1" smtClean="0"/>
              <a:t>mention</a:t>
            </a:r>
            <a:r>
              <a:rPr lang="cs-CZ" dirty="0" smtClean="0"/>
              <a:t> </a:t>
            </a:r>
            <a:r>
              <a:rPr lang="cs-CZ" dirty="0" err="1" smtClean="0"/>
              <a:t>any</a:t>
            </a:r>
            <a:r>
              <a:rPr lang="cs-CZ" dirty="0" smtClean="0"/>
              <a:t> </a:t>
            </a:r>
            <a:r>
              <a:rPr lang="cs-CZ" dirty="0" err="1" smtClean="0"/>
              <a:t>cases</a:t>
            </a:r>
            <a:r>
              <a:rPr lang="cs-CZ" dirty="0" smtClean="0"/>
              <a:t> </a:t>
            </a:r>
            <a:r>
              <a:rPr lang="cs-CZ" dirty="0" err="1" smtClean="0"/>
              <a:t>from</a:t>
            </a:r>
            <a:r>
              <a:rPr lang="cs-CZ" dirty="0" smtClean="0"/>
              <a:t> </a:t>
            </a:r>
            <a:r>
              <a:rPr lang="cs-CZ" dirty="0" err="1" smtClean="0"/>
              <a:t>your</a:t>
            </a:r>
            <a:r>
              <a:rPr lang="cs-CZ" dirty="0" smtClean="0"/>
              <a:t> </a:t>
            </a:r>
            <a:r>
              <a:rPr lang="cs-CZ" dirty="0" err="1" smtClean="0"/>
              <a:t>countries</a:t>
            </a:r>
            <a:r>
              <a:rPr lang="cs-CZ" dirty="0" smtClean="0"/>
              <a:t> </a:t>
            </a:r>
            <a:r>
              <a:rPr lang="cs-CZ" dirty="0" err="1" smtClean="0"/>
              <a:t>when</a:t>
            </a:r>
            <a:r>
              <a:rPr lang="cs-CZ" dirty="0" smtClean="0"/>
              <a:t> </a:t>
            </a:r>
            <a:r>
              <a:rPr lang="cs-CZ" dirty="0" err="1" smtClean="0"/>
              <a:t>schools</a:t>
            </a:r>
            <a:r>
              <a:rPr lang="cs-CZ" dirty="0" smtClean="0"/>
              <a:t>/</a:t>
            </a:r>
            <a:r>
              <a:rPr lang="cs-CZ" dirty="0" err="1" smtClean="0"/>
              <a:t>teachers</a:t>
            </a:r>
            <a:r>
              <a:rPr lang="cs-CZ" dirty="0" smtClean="0"/>
              <a:t> </a:t>
            </a:r>
            <a:r>
              <a:rPr lang="cs-CZ" dirty="0" err="1" smtClean="0"/>
              <a:t>faced</a:t>
            </a:r>
            <a:r>
              <a:rPr lang="cs-CZ" dirty="0" smtClean="0"/>
              <a:t> </a:t>
            </a:r>
            <a:r>
              <a:rPr lang="cs-CZ" dirty="0" err="1" smtClean="0"/>
              <a:t>lawsuits</a:t>
            </a:r>
            <a:r>
              <a:rPr lang="cs-CZ" dirty="0" smtClean="0"/>
              <a:t> </a:t>
            </a:r>
            <a:r>
              <a:rPr lang="cs-CZ" dirty="0" err="1" smtClean="0"/>
              <a:t>because</a:t>
            </a:r>
            <a:r>
              <a:rPr lang="cs-CZ" dirty="0" smtClean="0"/>
              <a:t> </a:t>
            </a:r>
            <a:r>
              <a:rPr lang="cs-CZ" dirty="0" err="1" smtClean="0"/>
              <a:t>of</a:t>
            </a:r>
            <a:r>
              <a:rPr lang="cs-CZ" dirty="0" smtClean="0"/>
              <a:t> </a:t>
            </a:r>
            <a:r>
              <a:rPr lang="cs-CZ" dirty="0" err="1" smtClean="0"/>
              <a:t>bad</a:t>
            </a:r>
            <a:r>
              <a:rPr lang="cs-CZ" dirty="0" smtClean="0"/>
              <a:t> </a:t>
            </a:r>
            <a:r>
              <a:rPr lang="cs-CZ" dirty="0" err="1" smtClean="0"/>
              <a:t>school</a:t>
            </a:r>
            <a:r>
              <a:rPr lang="cs-CZ" dirty="0" smtClean="0"/>
              <a:t> /</a:t>
            </a:r>
            <a:r>
              <a:rPr lang="cs-CZ" dirty="0" err="1" smtClean="0"/>
              <a:t>classroom</a:t>
            </a:r>
            <a:r>
              <a:rPr lang="cs-CZ" dirty="0" smtClean="0"/>
              <a:t> management?</a:t>
            </a:r>
          </a:p>
          <a:p>
            <a:pPr marL="274320" marR="0" lvl="0" indent="-274320" algn="l" rtl="0">
              <a:spcBef>
                <a:spcPts val="540"/>
              </a:spcBef>
              <a:spcAft>
                <a:spcPts val="0"/>
              </a:spcAft>
              <a:buClr>
                <a:schemeClr val="accent1"/>
              </a:buClr>
              <a:buSzPts val="2295"/>
              <a:buFont typeface="Noto Sans Symbols"/>
              <a:buChar char="●"/>
            </a:pPr>
            <a:endParaRPr sz="2700" b="0" i="0" u="none" strike="noStrike" cap="none"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80157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9"/>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dirty="0" err="1" smtClean="0"/>
              <a:t>What</a:t>
            </a:r>
            <a:r>
              <a:rPr lang="cs-CZ" dirty="0" smtClean="0"/>
              <a:t> </a:t>
            </a:r>
            <a:r>
              <a:rPr lang="cs-CZ" dirty="0" err="1" smtClean="0"/>
              <a:t>is</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a:solidFill>
                  <a:srgbClr val="CE5717"/>
                </a:solidFill>
                <a:latin typeface="Georgia"/>
                <a:ea typeface="Georgia"/>
                <a:cs typeface="Georgia"/>
                <a:sym typeface="Georgia"/>
              </a:rPr>
              <a:t>management?</a:t>
            </a:r>
            <a:endParaRPr sz="3300" b="0" i="0" u="none" strike="noStrike" cap="none" dirty="0">
              <a:solidFill>
                <a:srgbClr val="CE5717"/>
              </a:solidFill>
              <a:latin typeface="Georgia"/>
              <a:ea typeface="Georgia"/>
              <a:cs typeface="Georgia"/>
              <a:sym typeface="Georgia"/>
            </a:endParaRPr>
          </a:p>
        </p:txBody>
      </p:sp>
      <p:sp>
        <p:nvSpPr>
          <p:cNvPr id="205" name="Google Shape;205;p19"/>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dirty="0" err="1" smtClean="0"/>
              <a:t>What</a:t>
            </a:r>
            <a:r>
              <a:rPr lang="cs-CZ" dirty="0" smtClean="0"/>
              <a:t> </a:t>
            </a:r>
            <a:r>
              <a:rPr lang="cs-CZ" dirty="0" err="1" smtClean="0"/>
              <a:t>activities</a:t>
            </a:r>
            <a:r>
              <a:rPr lang="cs-CZ" dirty="0" smtClean="0"/>
              <a:t> </a:t>
            </a:r>
            <a:r>
              <a:rPr lang="cs-CZ" dirty="0" err="1" smtClean="0"/>
              <a:t>does</a:t>
            </a:r>
            <a:r>
              <a:rPr lang="cs-CZ" dirty="0" smtClean="0"/>
              <a:t> </a:t>
            </a:r>
            <a:r>
              <a:rPr lang="cs-CZ" dirty="0" err="1" smtClean="0"/>
              <a:t>it</a:t>
            </a:r>
            <a:r>
              <a:rPr lang="cs-CZ" dirty="0" smtClean="0"/>
              <a:t> </a:t>
            </a:r>
            <a:r>
              <a:rPr lang="cs-CZ" dirty="0" err="1" smtClean="0"/>
              <a:t>involve</a:t>
            </a:r>
            <a:r>
              <a:rPr lang="cs-CZ" sz="2700" b="0" i="0" u="none" strike="noStrike" cap="none" dirty="0" smtClean="0">
                <a:solidFill>
                  <a:schemeClr val="dk1"/>
                </a:solidFill>
                <a:latin typeface="Georgia"/>
                <a:ea typeface="Georgia"/>
                <a:cs typeface="Georgia"/>
                <a:sym typeface="Georgia"/>
              </a:rPr>
              <a:t>?</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What</a:t>
            </a:r>
            <a:r>
              <a:rPr lang="cs-CZ" dirty="0" smtClean="0"/>
              <a:t> </a:t>
            </a:r>
            <a:r>
              <a:rPr lang="cs-CZ" dirty="0" err="1" smtClean="0"/>
              <a:t>levels</a:t>
            </a:r>
            <a:r>
              <a:rPr lang="cs-CZ" dirty="0" smtClean="0"/>
              <a:t> </a:t>
            </a:r>
            <a:r>
              <a:rPr lang="cs-CZ" dirty="0" err="1" smtClean="0"/>
              <a:t>does</a:t>
            </a:r>
            <a:r>
              <a:rPr lang="cs-CZ" dirty="0" smtClean="0"/>
              <a:t> </a:t>
            </a:r>
            <a:r>
              <a:rPr lang="cs-CZ" dirty="0" err="1" smtClean="0"/>
              <a:t>it</a:t>
            </a:r>
            <a:r>
              <a:rPr lang="cs-CZ" dirty="0" smtClean="0"/>
              <a:t> </a:t>
            </a:r>
            <a:r>
              <a:rPr lang="cs-CZ" dirty="0" err="1" smtClean="0"/>
              <a:t>have</a:t>
            </a:r>
            <a:r>
              <a:rPr lang="cs-CZ" dirty="0" smtClean="0"/>
              <a:t> – </a:t>
            </a:r>
            <a:r>
              <a:rPr lang="cs-CZ" dirty="0" err="1" smtClean="0"/>
              <a:t>when</a:t>
            </a:r>
            <a:r>
              <a:rPr lang="cs-CZ" dirty="0" smtClean="0"/>
              <a:t> </a:t>
            </a:r>
            <a:r>
              <a:rPr lang="cs-CZ" dirty="0" err="1" smtClean="0"/>
              <a:t>thinking</a:t>
            </a:r>
            <a:r>
              <a:rPr lang="cs-CZ" dirty="0" smtClean="0"/>
              <a:t> </a:t>
            </a:r>
            <a:r>
              <a:rPr lang="cs-CZ" dirty="0" err="1" smtClean="0"/>
              <a:t>about</a:t>
            </a:r>
            <a:r>
              <a:rPr lang="cs-CZ" dirty="0" smtClean="0"/>
              <a:t> </a:t>
            </a:r>
            <a:r>
              <a:rPr lang="cs-CZ" dirty="0" err="1" smtClean="0"/>
              <a:t>education</a:t>
            </a:r>
            <a:r>
              <a:rPr lang="cs-CZ" dirty="0" smtClean="0"/>
              <a:t>?</a:t>
            </a:r>
            <a:endParaRPr dirty="0"/>
          </a:p>
          <a:p>
            <a:pPr marL="274320" marR="0" lvl="0" indent="-274320" algn="l" rtl="0">
              <a:spcBef>
                <a:spcPts val="540"/>
              </a:spcBef>
              <a:spcAft>
                <a:spcPts val="0"/>
              </a:spcAft>
              <a:buClr>
                <a:schemeClr val="accent1"/>
              </a:buClr>
              <a:buSzPts val="2295"/>
              <a:buFont typeface="Noto Sans Symbols"/>
              <a:buChar char="●"/>
            </a:pPr>
            <a:r>
              <a:rPr lang="cs-CZ" dirty="0" err="1" smtClean="0"/>
              <a:t>Who</a:t>
            </a:r>
            <a:r>
              <a:rPr lang="cs-CZ" dirty="0" smtClean="0"/>
              <a:t> </a:t>
            </a:r>
            <a:r>
              <a:rPr lang="cs-CZ" dirty="0" err="1" smtClean="0"/>
              <a:t>is</a:t>
            </a:r>
            <a:r>
              <a:rPr lang="cs-CZ" dirty="0" smtClean="0"/>
              <a:t> </a:t>
            </a:r>
            <a:r>
              <a:rPr lang="cs-CZ" dirty="0" err="1" smtClean="0"/>
              <a:t>managed</a:t>
            </a:r>
            <a:r>
              <a:rPr lang="cs-CZ" dirty="0" smtClean="0"/>
              <a:t> by </a:t>
            </a:r>
            <a:r>
              <a:rPr lang="cs-CZ" dirty="0" err="1" smtClean="0"/>
              <a:t>whom</a:t>
            </a:r>
            <a:r>
              <a:rPr lang="cs-CZ" dirty="0" smtClean="0"/>
              <a:t> – </a:t>
            </a:r>
            <a:r>
              <a:rPr lang="cs-CZ" dirty="0" err="1" smtClean="0"/>
              <a:t>meant</a:t>
            </a:r>
            <a:r>
              <a:rPr lang="cs-CZ" dirty="0" smtClean="0"/>
              <a:t> </a:t>
            </a:r>
            <a:r>
              <a:rPr lang="cs-CZ" dirty="0" err="1" smtClean="0"/>
              <a:t>at</a:t>
            </a:r>
            <a:r>
              <a:rPr lang="cs-CZ" dirty="0" smtClean="0"/>
              <a:t> </a:t>
            </a:r>
            <a:r>
              <a:rPr lang="cs-CZ" dirty="0" err="1" smtClean="0"/>
              <a:t>school</a:t>
            </a:r>
            <a:r>
              <a:rPr lang="cs-CZ" dirty="0" smtClean="0"/>
              <a:t>.</a:t>
            </a: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0"/>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a:solidFill>
                  <a:srgbClr val="CE5717"/>
                </a:solidFill>
                <a:latin typeface="Georgia"/>
                <a:ea typeface="Georgia"/>
                <a:cs typeface="Georgia"/>
                <a:sym typeface="Georgia"/>
              </a:rPr>
              <a:t>Management</a:t>
            </a:r>
            <a:endParaRPr sz="3300" b="0" i="0" u="none" strike="noStrike" cap="none">
              <a:solidFill>
                <a:srgbClr val="CE5717"/>
              </a:solidFill>
              <a:latin typeface="Georgia"/>
              <a:ea typeface="Georgia"/>
              <a:cs typeface="Georgia"/>
              <a:sym typeface="Georgia"/>
            </a:endParaRPr>
          </a:p>
        </p:txBody>
      </p:sp>
      <p:sp>
        <p:nvSpPr>
          <p:cNvPr id="211" name="Google Shape;211;p20"/>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380"/>
              <a:buFont typeface="Noto Sans Symbols"/>
              <a:buChar char="●"/>
            </a:pPr>
            <a:r>
              <a:rPr lang="cs-CZ" sz="2800" dirty="0" err="1" smtClean="0"/>
              <a:t>c</a:t>
            </a:r>
            <a:r>
              <a:rPr lang="cs-CZ" sz="2800" b="0" i="0" u="none" strike="noStrike" cap="none" dirty="0" err="1" smtClean="0">
                <a:solidFill>
                  <a:schemeClr val="dk1"/>
                </a:solidFill>
                <a:latin typeface="Georgia"/>
                <a:ea typeface="Georgia"/>
                <a:cs typeface="Georgia"/>
                <a:sym typeface="Georgia"/>
              </a:rPr>
              <a:t>omplex</a:t>
            </a:r>
            <a:r>
              <a:rPr lang="cs-CZ" sz="2800" b="0" i="0" u="none" strike="noStrike" cap="none" dirty="0" smtClean="0">
                <a:solidFill>
                  <a:schemeClr val="dk1"/>
                </a:solidFill>
                <a:latin typeface="Georgia"/>
                <a:ea typeface="Georgia"/>
                <a:cs typeface="Georgia"/>
                <a:sym typeface="Georgia"/>
              </a:rPr>
              <a:t> </a:t>
            </a:r>
            <a:r>
              <a:rPr lang="cs-CZ" sz="2800" b="0" i="0" u="none" strike="noStrike" cap="none" dirty="0" err="1" smtClean="0">
                <a:solidFill>
                  <a:schemeClr val="dk1"/>
                </a:solidFill>
                <a:latin typeface="Georgia"/>
                <a:ea typeface="Georgia"/>
                <a:cs typeface="Georgia"/>
                <a:sym typeface="Georgia"/>
              </a:rPr>
              <a:t>activity</a:t>
            </a:r>
            <a:endParaRPr dirty="0"/>
          </a:p>
          <a:p>
            <a:pPr marL="274320" marR="0" lvl="0" indent="-274320" algn="l" rtl="0">
              <a:spcBef>
                <a:spcPts val="560"/>
              </a:spcBef>
              <a:spcAft>
                <a:spcPts val="0"/>
              </a:spcAft>
              <a:buClr>
                <a:schemeClr val="accent1"/>
              </a:buClr>
              <a:buSzPts val="2380"/>
              <a:buFont typeface="Noto Sans Symbols"/>
              <a:buNone/>
            </a:pPr>
            <a:endParaRPr sz="2800" b="0" i="0" u="none" strike="noStrike" cap="none" dirty="0">
              <a:solidFill>
                <a:schemeClr val="dk1"/>
              </a:solidFill>
              <a:latin typeface="Georgia"/>
              <a:ea typeface="Georgia"/>
              <a:cs typeface="Georgia"/>
              <a:sym typeface="Georgia"/>
            </a:endParaRPr>
          </a:p>
          <a:p>
            <a:pPr marL="274320" marR="0" lvl="0" indent="-274320" algn="l" rtl="0">
              <a:spcBef>
                <a:spcPts val="560"/>
              </a:spcBef>
              <a:spcAft>
                <a:spcPts val="0"/>
              </a:spcAft>
              <a:buClr>
                <a:schemeClr val="accent1"/>
              </a:buClr>
              <a:buSzPts val="2380"/>
              <a:buFont typeface="Noto Sans Symbols"/>
              <a:buChar char="●"/>
            </a:pPr>
            <a:r>
              <a:rPr lang="cs-CZ" sz="2800" b="1" i="0" u="none" strike="noStrike" cap="none" dirty="0" err="1" smtClean="0">
                <a:solidFill>
                  <a:schemeClr val="dk1"/>
                </a:solidFill>
                <a:latin typeface="Georgia"/>
                <a:ea typeface="Georgia"/>
                <a:cs typeface="Georgia"/>
                <a:sym typeface="Georgia"/>
              </a:rPr>
              <a:t>planning</a:t>
            </a:r>
            <a:r>
              <a:rPr lang="cs-CZ" sz="2800" b="1" i="0" u="none" strike="noStrike" cap="none" dirty="0" smtClean="0">
                <a:solidFill>
                  <a:schemeClr val="dk1"/>
                </a:solidFill>
                <a:latin typeface="Georgia"/>
                <a:ea typeface="Georgia"/>
                <a:cs typeface="Georgia"/>
                <a:sym typeface="Georgia"/>
              </a:rPr>
              <a:t> </a:t>
            </a:r>
            <a:r>
              <a:rPr lang="cs-CZ" sz="2800" b="1" i="0" u="none" strike="noStrike" cap="none" dirty="0">
                <a:solidFill>
                  <a:schemeClr val="dk1"/>
                </a:solidFill>
                <a:latin typeface="Georgia"/>
                <a:ea typeface="Georgia"/>
                <a:cs typeface="Georgia"/>
                <a:sym typeface="Georgia"/>
              </a:rPr>
              <a:t>– </a:t>
            </a:r>
            <a:r>
              <a:rPr lang="cs-CZ" sz="2800" b="1" i="0" u="none" strike="noStrike" cap="none" dirty="0" err="1" smtClean="0">
                <a:solidFill>
                  <a:schemeClr val="dk1"/>
                </a:solidFill>
                <a:latin typeface="Georgia"/>
                <a:ea typeface="Georgia"/>
                <a:cs typeface="Georgia"/>
                <a:sym typeface="Georgia"/>
              </a:rPr>
              <a:t>organizing</a:t>
            </a:r>
            <a:r>
              <a:rPr lang="cs-CZ" sz="2800" b="1" i="0" u="none" strike="noStrike" cap="none" dirty="0" smtClean="0">
                <a:solidFill>
                  <a:schemeClr val="dk1"/>
                </a:solidFill>
                <a:latin typeface="Georgia"/>
                <a:ea typeface="Georgia"/>
                <a:cs typeface="Georgia"/>
                <a:sym typeface="Georgia"/>
              </a:rPr>
              <a:t> </a:t>
            </a:r>
            <a:r>
              <a:rPr lang="cs-CZ" sz="2800" b="1" i="0" u="none" strike="noStrike" cap="none" dirty="0">
                <a:solidFill>
                  <a:schemeClr val="dk1"/>
                </a:solidFill>
                <a:latin typeface="Georgia"/>
                <a:ea typeface="Georgia"/>
                <a:cs typeface="Georgia"/>
                <a:sym typeface="Georgia"/>
              </a:rPr>
              <a:t>– </a:t>
            </a:r>
            <a:r>
              <a:rPr lang="cs-CZ" sz="2800" b="1" dirty="0" err="1" smtClean="0"/>
              <a:t>choosing</a:t>
            </a:r>
            <a:r>
              <a:rPr lang="cs-CZ" sz="2800" b="1" dirty="0" smtClean="0"/>
              <a:t> and </a:t>
            </a:r>
            <a:r>
              <a:rPr lang="cs-CZ" sz="2800" b="1" dirty="0" err="1" smtClean="0"/>
              <a:t>delegating</a:t>
            </a:r>
            <a:r>
              <a:rPr lang="cs-CZ" sz="2800" b="1" dirty="0" smtClean="0"/>
              <a:t> </a:t>
            </a:r>
            <a:r>
              <a:rPr lang="cs-CZ" sz="2800" b="1" dirty="0" err="1" smtClean="0"/>
              <a:t>people</a:t>
            </a:r>
            <a:r>
              <a:rPr lang="cs-CZ" sz="2800" b="1" i="0" u="none" strike="noStrike" cap="none" dirty="0" smtClean="0">
                <a:solidFill>
                  <a:schemeClr val="dk1"/>
                </a:solidFill>
                <a:latin typeface="Georgia"/>
                <a:ea typeface="Georgia"/>
                <a:cs typeface="Georgia"/>
                <a:sym typeface="Georgia"/>
              </a:rPr>
              <a:t> </a:t>
            </a:r>
            <a:r>
              <a:rPr lang="cs-CZ" sz="2800" b="1" i="0" u="none" strike="noStrike" cap="none" dirty="0">
                <a:solidFill>
                  <a:schemeClr val="dk1"/>
                </a:solidFill>
                <a:latin typeface="Georgia"/>
                <a:ea typeface="Georgia"/>
                <a:cs typeface="Georgia"/>
                <a:sym typeface="Georgia"/>
              </a:rPr>
              <a:t>– </a:t>
            </a:r>
            <a:r>
              <a:rPr lang="cs-CZ" sz="2800" b="1" dirty="0" err="1" smtClean="0"/>
              <a:t>leading</a:t>
            </a:r>
            <a:r>
              <a:rPr lang="cs-CZ" sz="2800" b="1" i="0" u="none" strike="noStrike" cap="none" dirty="0" smtClean="0">
                <a:solidFill>
                  <a:schemeClr val="dk1"/>
                </a:solidFill>
                <a:latin typeface="Georgia"/>
                <a:ea typeface="Georgia"/>
                <a:cs typeface="Georgia"/>
                <a:sym typeface="Georgia"/>
              </a:rPr>
              <a:t> </a:t>
            </a:r>
            <a:r>
              <a:rPr lang="cs-CZ" sz="2800" b="1" i="0" u="none" strike="noStrike" cap="none" dirty="0" err="1" smtClean="0">
                <a:solidFill>
                  <a:schemeClr val="dk1"/>
                </a:solidFill>
                <a:latin typeface="Georgia"/>
                <a:ea typeface="Georgia"/>
                <a:cs typeface="Georgia"/>
                <a:sym typeface="Georgia"/>
              </a:rPr>
              <a:t>people</a:t>
            </a:r>
            <a:r>
              <a:rPr lang="cs-CZ" sz="2800" b="1" i="0" u="none" strike="noStrike" cap="none" dirty="0" smtClean="0">
                <a:solidFill>
                  <a:schemeClr val="dk1"/>
                </a:solidFill>
                <a:latin typeface="Georgia"/>
                <a:ea typeface="Georgia"/>
                <a:cs typeface="Georgia"/>
                <a:sym typeface="Georgia"/>
              </a:rPr>
              <a:t> </a:t>
            </a:r>
            <a:r>
              <a:rPr lang="cs-CZ" sz="2800" b="1" i="0" u="none" strike="noStrike" cap="none" dirty="0">
                <a:solidFill>
                  <a:schemeClr val="dk1"/>
                </a:solidFill>
                <a:latin typeface="Georgia"/>
                <a:ea typeface="Georgia"/>
                <a:cs typeface="Georgia"/>
                <a:sym typeface="Georgia"/>
              </a:rPr>
              <a:t>- </a:t>
            </a:r>
            <a:r>
              <a:rPr lang="cs-CZ" sz="2800" b="1" dirty="0" err="1" smtClean="0"/>
              <a:t>control</a:t>
            </a:r>
            <a:endParaRPr dirty="0"/>
          </a:p>
          <a:p>
            <a:pPr marL="274320" marR="0" lvl="0" indent="-128587" algn="l" rtl="0">
              <a:spcBef>
                <a:spcPts val="540"/>
              </a:spcBef>
              <a:spcAft>
                <a:spcPts val="0"/>
              </a:spcAft>
              <a:buClr>
                <a:schemeClr val="accent1"/>
              </a:buClr>
              <a:buSzPts val="2295"/>
              <a:buFont typeface="Noto Sans Symbols"/>
              <a:buNone/>
            </a:pP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CE5717"/>
              </a:buClr>
              <a:buSzPts val="3300"/>
              <a:buFont typeface="Georgia"/>
              <a:buNone/>
            </a:pPr>
            <a:r>
              <a:rPr lang="cs-CZ" sz="3300" b="0" i="0" u="none" strike="noStrike" cap="none" dirty="0" err="1" smtClean="0">
                <a:solidFill>
                  <a:srgbClr val="CE5717"/>
                </a:solidFill>
                <a:latin typeface="Georgia"/>
                <a:ea typeface="Georgia"/>
                <a:cs typeface="Georgia"/>
                <a:sym typeface="Georgia"/>
              </a:rPr>
              <a:t>This</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subject</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will</a:t>
            </a:r>
            <a:r>
              <a:rPr lang="cs-CZ" sz="3300" b="0" i="0" u="none" strike="noStrike" cap="none" dirty="0" smtClean="0">
                <a:solidFill>
                  <a:srgbClr val="CE5717"/>
                </a:solidFill>
                <a:latin typeface="Georgia"/>
                <a:ea typeface="Georgia"/>
                <a:cs typeface="Georgia"/>
                <a:sym typeface="Georgia"/>
              </a:rPr>
              <a:t> </a:t>
            </a:r>
            <a:r>
              <a:rPr lang="cs-CZ" sz="3300" b="0" i="0" u="none" strike="noStrike" cap="none" dirty="0" err="1" smtClean="0">
                <a:solidFill>
                  <a:srgbClr val="CE5717"/>
                </a:solidFill>
                <a:latin typeface="Georgia"/>
                <a:ea typeface="Georgia"/>
                <a:cs typeface="Georgia"/>
                <a:sym typeface="Georgia"/>
              </a:rPr>
              <a:t>cover</a:t>
            </a:r>
            <a:endParaRPr sz="3300" b="0" i="0" u="none" strike="noStrike" cap="none" dirty="0">
              <a:solidFill>
                <a:srgbClr val="CE5717"/>
              </a:solidFill>
              <a:latin typeface="Georgia"/>
              <a:ea typeface="Georgia"/>
              <a:cs typeface="Georgia"/>
              <a:sym typeface="Georgia"/>
            </a:endParaRPr>
          </a:p>
        </p:txBody>
      </p:sp>
      <p:sp>
        <p:nvSpPr>
          <p:cNvPr id="217" name="Google Shape;217;p21"/>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274320" marR="0" lvl="0" indent="-274320" algn="l" rtl="0">
              <a:spcBef>
                <a:spcPts val="0"/>
              </a:spcBef>
              <a:spcAft>
                <a:spcPts val="0"/>
              </a:spcAft>
              <a:buClr>
                <a:schemeClr val="accent1"/>
              </a:buClr>
              <a:buSzPts val="2295"/>
              <a:buFont typeface="Noto Sans Symbols"/>
              <a:buChar char="●"/>
            </a:pPr>
            <a:r>
              <a:rPr lang="cs-CZ" b="1" dirty="0" err="1" smtClean="0"/>
              <a:t>Classroom</a:t>
            </a:r>
            <a:r>
              <a:rPr lang="cs-CZ" sz="2700" b="1" i="0" u="none" strike="noStrike" cap="none" dirty="0" smtClean="0">
                <a:solidFill>
                  <a:schemeClr val="dk1"/>
                </a:solidFill>
                <a:latin typeface="Georgia"/>
                <a:ea typeface="Georgia"/>
                <a:cs typeface="Georgia"/>
                <a:sym typeface="Georgia"/>
              </a:rPr>
              <a:t> </a:t>
            </a:r>
            <a:r>
              <a:rPr lang="cs-CZ" sz="2700" b="1" i="0" u="none" strike="noStrike" cap="none" dirty="0">
                <a:solidFill>
                  <a:schemeClr val="dk1"/>
                </a:solidFill>
                <a:latin typeface="Georgia"/>
                <a:ea typeface="Georgia"/>
                <a:cs typeface="Georgia"/>
                <a:sym typeface="Georgia"/>
              </a:rPr>
              <a:t>management </a:t>
            </a:r>
            <a:r>
              <a:rPr lang="cs-CZ" sz="2700" b="0" i="0" u="none" strike="noStrike" cap="none" dirty="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teacher</a:t>
            </a:r>
            <a:r>
              <a:rPr lang="cs-CZ" sz="2700" b="0" i="0" u="none" strike="noStrike" cap="none" dirty="0" smtClean="0">
                <a:solidFill>
                  <a:schemeClr val="dk1"/>
                </a:solidFill>
                <a:latin typeface="Georgia"/>
                <a:ea typeface="Georgia"/>
                <a:cs typeface="Georgia"/>
                <a:sym typeface="Georgia"/>
              </a:rPr>
              <a:t> and his </a:t>
            </a:r>
            <a:r>
              <a:rPr lang="cs-CZ" sz="2700" b="0" i="0" u="none" strike="noStrike" cap="none" dirty="0" err="1" smtClean="0">
                <a:solidFill>
                  <a:schemeClr val="dk1"/>
                </a:solidFill>
                <a:latin typeface="Georgia"/>
                <a:ea typeface="Georgia"/>
                <a:cs typeface="Georgia"/>
                <a:sym typeface="Georgia"/>
              </a:rPr>
              <a:t>competences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administration</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out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activities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strategies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classroom</a:t>
            </a:r>
            <a:r>
              <a:rPr lang="cs-CZ" sz="2700" b="0" i="0" u="none" strike="noStrike" cap="none" dirty="0" smtClean="0">
                <a:solidFill>
                  <a:schemeClr val="dk1"/>
                </a:solidFill>
                <a:latin typeface="Georgia"/>
                <a:ea typeface="Georgia"/>
                <a:cs typeface="Georgia"/>
                <a:sym typeface="Georgia"/>
              </a:rPr>
              <a:t> management, </a:t>
            </a:r>
            <a:r>
              <a:rPr lang="cs-CZ" sz="2700" b="0" i="0" u="none" strike="noStrike" cap="none" dirty="0" err="1" smtClean="0">
                <a:solidFill>
                  <a:schemeClr val="dk1"/>
                </a:solidFill>
                <a:latin typeface="Georgia"/>
                <a:ea typeface="Georgia"/>
                <a:cs typeface="Georgia"/>
                <a:sym typeface="Georgia"/>
              </a:rPr>
              <a:t>organization</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instruction</a:t>
            </a:r>
            <a:endParaRPr dirty="0"/>
          </a:p>
          <a:p>
            <a:pPr marL="274320" marR="0" lvl="0" indent="-274320" algn="l" rtl="0">
              <a:spcBef>
                <a:spcPts val="540"/>
              </a:spcBef>
              <a:spcAft>
                <a:spcPts val="0"/>
              </a:spcAft>
              <a:buClr>
                <a:schemeClr val="accent1"/>
              </a:buClr>
              <a:buSzPts val="2295"/>
              <a:buFont typeface="Noto Sans Symbols"/>
              <a:buChar char="●"/>
            </a:pPr>
            <a:r>
              <a:rPr lang="cs-CZ" b="1" dirty="0" err="1" smtClean="0"/>
              <a:t>School</a:t>
            </a:r>
            <a:r>
              <a:rPr lang="cs-CZ" sz="2700" b="1" i="0" u="none" strike="noStrike" cap="none" dirty="0" smtClean="0">
                <a:solidFill>
                  <a:schemeClr val="dk1"/>
                </a:solidFill>
                <a:latin typeface="Georgia"/>
                <a:ea typeface="Georgia"/>
                <a:cs typeface="Georgia"/>
                <a:sym typeface="Georgia"/>
              </a:rPr>
              <a:t> </a:t>
            </a:r>
            <a:r>
              <a:rPr lang="cs-CZ" sz="2700" b="1" i="0" u="none" strike="noStrike" cap="none" dirty="0">
                <a:solidFill>
                  <a:schemeClr val="dk1"/>
                </a:solidFill>
                <a:latin typeface="Georgia"/>
                <a:ea typeface="Georgia"/>
                <a:cs typeface="Georgia"/>
                <a:sym typeface="Georgia"/>
              </a:rPr>
              <a:t>management </a:t>
            </a:r>
            <a:r>
              <a:rPr lang="cs-CZ" sz="2700" b="0" i="0" u="none" strike="noStrike" cap="none" dirty="0">
                <a:solidFill>
                  <a:schemeClr val="dk1"/>
                </a:solidFill>
                <a:latin typeface="Georgia"/>
                <a:ea typeface="Georgia"/>
                <a:cs typeface="Georgia"/>
                <a:sym typeface="Georgia"/>
              </a:rPr>
              <a:t>-  </a:t>
            </a:r>
            <a:r>
              <a:rPr lang="cs-CZ" dirty="0" err="1" smtClean="0"/>
              <a:t>managing</a:t>
            </a:r>
            <a:r>
              <a:rPr lang="cs-CZ" dirty="0" smtClean="0"/>
              <a:t> </a:t>
            </a:r>
            <a:r>
              <a:rPr lang="cs-CZ" dirty="0" err="1" smtClean="0"/>
              <a:t>schools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evaluation</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innovation</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at</a:t>
            </a:r>
            <a:r>
              <a:rPr lang="cs-CZ" dirty="0"/>
              <a:t> </a:t>
            </a:r>
            <a:r>
              <a:rPr lang="cs-CZ" dirty="0" err="1" smtClean="0"/>
              <a:t>schools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commities</a:t>
            </a:r>
            <a:endParaRPr dirty="0"/>
          </a:p>
          <a:p>
            <a:pPr marL="274320" marR="0" lvl="0" indent="-274320" algn="l" rtl="0">
              <a:spcBef>
                <a:spcPts val="540"/>
              </a:spcBef>
              <a:spcAft>
                <a:spcPts val="0"/>
              </a:spcAft>
              <a:buClr>
                <a:schemeClr val="accent1"/>
              </a:buClr>
              <a:buSzPts val="2295"/>
              <a:buFont typeface="Noto Sans Symbols"/>
              <a:buChar char="●"/>
            </a:pPr>
            <a:r>
              <a:rPr lang="cs-CZ" b="1" dirty="0" err="1" smtClean="0"/>
              <a:t>School</a:t>
            </a:r>
            <a:r>
              <a:rPr lang="cs-CZ" sz="2700" b="1" i="0" u="none" strike="noStrike" cap="none" dirty="0" smtClean="0">
                <a:solidFill>
                  <a:schemeClr val="dk1"/>
                </a:solidFill>
                <a:latin typeface="Georgia"/>
                <a:ea typeface="Georgia"/>
                <a:cs typeface="Georgia"/>
                <a:sym typeface="Georgia"/>
              </a:rPr>
              <a:t> management (</a:t>
            </a:r>
            <a:r>
              <a:rPr lang="cs-CZ" sz="2700" b="1" i="0" u="none" strike="noStrike" cap="none" dirty="0" err="1" smtClean="0">
                <a:solidFill>
                  <a:schemeClr val="dk1"/>
                </a:solidFill>
                <a:latin typeface="Georgia"/>
                <a:ea typeface="Georgia"/>
                <a:cs typeface="Georgia"/>
                <a:sym typeface="Georgia"/>
              </a:rPr>
              <a:t>state</a:t>
            </a:r>
            <a:r>
              <a:rPr lang="cs-CZ" sz="2700" b="1" i="0" u="none" strike="noStrike" cap="none" dirty="0" smtClean="0">
                <a:solidFill>
                  <a:schemeClr val="dk1"/>
                </a:solidFill>
                <a:latin typeface="Georgia"/>
                <a:ea typeface="Georgia"/>
                <a:cs typeface="Georgia"/>
                <a:sym typeface="Georgia"/>
              </a:rPr>
              <a:t> </a:t>
            </a:r>
            <a:r>
              <a:rPr lang="cs-CZ" sz="2700" b="1" i="0" u="none" strike="noStrike" cap="none" dirty="0" err="1" smtClean="0">
                <a:solidFill>
                  <a:schemeClr val="dk1"/>
                </a:solidFill>
                <a:latin typeface="Georgia"/>
                <a:ea typeface="Georgia"/>
                <a:cs typeface="Georgia"/>
                <a:sym typeface="Georgia"/>
              </a:rPr>
              <a:t>level</a:t>
            </a:r>
            <a:r>
              <a:rPr lang="cs-CZ" sz="2700" b="1" i="0" u="none" strike="noStrike" cap="none" dirty="0" smtClean="0">
                <a:solidFill>
                  <a:schemeClr val="dk1"/>
                </a:solidFill>
                <a:latin typeface="Georgia"/>
                <a:ea typeface="Georgia"/>
                <a:cs typeface="Georgia"/>
                <a:sym typeface="Georgia"/>
              </a:rPr>
              <a:t>) </a:t>
            </a:r>
            <a:r>
              <a:rPr lang="cs-CZ" sz="2700" b="0" i="0" u="none" strike="noStrike" cap="none" dirty="0">
                <a:solidFill>
                  <a:schemeClr val="dk1"/>
                </a:solidFill>
                <a:latin typeface="Georgia"/>
                <a:ea typeface="Georgia"/>
                <a:cs typeface="Georgia"/>
                <a:sym typeface="Georgia"/>
              </a:rPr>
              <a:t>– </a:t>
            </a:r>
            <a:r>
              <a:rPr lang="cs-CZ" dirty="0" err="1" smtClean="0"/>
              <a:t>educational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politics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of</a:t>
            </a:r>
            <a:r>
              <a:rPr lang="cs-CZ" sz="2700" b="0" i="0" u="none" strike="noStrike" cap="none" dirty="0" smtClean="0">
                <a:solidFill>
                  <a:schemeClr val="dk1"/>
                </a:solidFill>
                <a:latin typeface="Georgia"/>
                <a:ea typeface="Georgia"/>
                <a:cs typeface="Georgia"/>
                <a:sym typeface="Georgia"/>
              </a:rPr>
              <a:t> </a:t>
            </a:r>
            <a:r>
              <a:rPr lang="cs-CZ" dirty="0"/>
              <a:t>C</a:t>
            </a:r>
            <a:r>
              <a:rPr lang="cs-CZ" sz="2700" b="0" i="0" u="none" strike="noStrike" cap="none" dirty="0" smtClean="0">
                <a:solidFill>
                  <a:schemeClr val="dk1"/>
                </a:solidFill>
                <a:latin typeface="Georgia"/>
                <a:ea typeface="Georgia"/>
                <a:cs typeface="Georgia"/>
                <a:sym typeface="Georgia"/>
              </a:rPr>
              <a:t>R and </a:t>
            </a:r>
            <a:r>
              <a:rPr lang="cs-CZ" sz="2700" b="0" i="0" u="none" strike="noStrike" cap="none" dirty="0">
                <a:solidFill>
                  <a:schemeClr val="dk1"/>
                </a:solidFill>
                <a:latin typeface="Georgia"/>
                <a:ea typeface="Georgia"/>
                <a:cs typeface="Georgia"/>
                <a:sym typeface="Georgia"/>
              </a:rPr>
              <a:t>EU, </a:t>
            </a:r>
            <a:r>
              <a:rPr lang="cs-CZ" dirty="0" err="1" smtClean="0"/>
              <a:t>c</a:t>
            </a:r>
            <a:r>
              <a:rPr lang="cs-CZ" sz="2700" b="0" i="0" u="none" strike="noStrike" cap="none" dirty="0" err="1" smtClean="0">
                <a:solidFill>
                  <a:schemeClr val="dk1"/>
                </a:solidFill>
                <a:latin typeface="Georgia"/>
                <a:ea typeface="Georgia"/>
                <a:cs typeface="Georgia"/>
                <a:sym typeface="Georgia"/>
              </a:rPr>
              <a:t>urricular</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documents</a:t>
            </a:r>
            <a:r>
              <a:rPr lang="cs-CZ" sz="2700" b="0" i="0" u="none" strike="noStrike" cap="none" dirty="0" smtClean="0">
                <a:solidFill>
                  <a:schemeClr val="dk1"/>
                </a:solidFill>
                <a:latin typeface="Georgia"/>
                <a:ea typeface="Georgia"/>
                <a:cs typeface="Georgia"/>
                <a:sym typeface="Georgia"/>
              </a:rPr>
              <a:t>, </a:t>
            </a:r>
            <a:r>
              <a:rPr lang="cs-CZ" dirty="0" err="1" smtClean="0"/>
              <a:t>schoo</a:t>
            </a:r>
            <a:r>
              <a:rPr lang="cs-CZ" dirty="0" err="1"/>
              <a:t>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legislation</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developmental</a:t>
            </a:r>
            <a:r>
              <a:rPr lang="cs-CZ" sz="2700" b="0" i="0" u="none" strike="noStrike" cap="none" dirty="0" smtClean="0">
                <a:solidFill>
                  <a:schemeClr val="dk1"/>
                </a:solidFill>
                <a:latin typeface="Georgia"/>
                <a:ea typeface="Georgia"/>
                <a:cs typeface="Georgia"/>
                <a:sym typeface="Georgia"/>
              </a:rPr>
              <a:t> and </a:t>
            </a:r>
            <a:r>
              <a:rPr lang="cs-CZ" sz="2700" b="0" i="0" u="none" strike="noStrike" cap="none" dirty="0" err="1" smtClean="0">
                <a:solidFill>
                  <a:schemeClr val="dk1"/>
                </a:solidFill>
                <a:latin typeface="Georgia"/>
                <a:ea typeface="Georgia"/>
                <a:cs typeface="Georgia"/>
                <a:sym typeface="Georgia"/>
              </a:rPr>
              <a:t>educational</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projects</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at</a:t>
            </a:r>
            <a:r>
              <a:rPr lang="cs-CZ" sz="2700" b="0" i="0" u="none" strike="noStrike" cap="none" dirty="0" smtClean="0">
                <a:solidFill>
                  <a:schemeClr val="dk1"/>
                </a:solidFill>
                <a:latin typeface="Georgia"/>
                <a:ea typeface="Georgia"/>
                <a:cs typeface="Georgia"/>
                <a:sym typeface="Georgia"/>
              </a:rPr>
              <a:t> </a:t>
            </a:r>
            <a:r>
              <a:rPr lang="cs-CZ" sz="2700" b="0" i="0" u="none" strike="noStrike" cap="none" dirty="0" err="1" smtClean="0">
                <a:solidFill>
                  <a:schemeClr val="dk1"/>
                </a:solidFill>
                <a:latin typeface="Georgia"/>
                <a:ea typeface="Georgia"/>
                <a:cs typeface="Georgia"/>
                <a:sym typeface="Georgia"/>
              </a:rPr>
              <a:t>schools</a:t>
            </a:r>
            <a:r>
              <a:rPr lang="cs-CZ" sz="2700" b="0" i="0" u="none" strike="noStrike" cap="none" dirty="0" smtClean="0">
                <a:solidFill>
                  <a:schemeClr val="dk1"/>
                </a:solidFill>
                <a:latin typeface="Georgia"/>
                <a:ea typeface="Georgia"/>
                <a:cs typeface="Georgia"/>
                <a:sym typeface="Georgia"/>
              </a:rPr>
              <a:t> </a:t>
            </a:r>
            <a:endParaRPr sz="2700" b="0" i="0" u="none" strike="noStrike" cap="none" dirty="0">
              <a:solidFill>
                <a:schemeClr val="dk1"/>
              </a:solidFill>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name="Administrativní">
  <a:themeElements>
    <a:clrScheme name="Shluk">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1333</Words>
  <Application>Microsoft Office PowerPoint</Application>
  <PresentationFormat>Předvádění na obrazovce (4:3)</PresentationFormat>
  <Paragraphs>203</Paragraphs>
  <Slides>32</Slides>
  <Notes>32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32</vt:i4>
      </vt:variant>
    </vt:vector>
  </HeadingPairs>
  <TitlesOfParts>
    <vt:vector size="40" baseType="lpstr">
      <vt:lpstr>Arial</vt:lpstr>
      <vt:lpstr>Cabin</vt:lpstr>
      <vt:lpstr>Calibri</vt:lpstr>
      <vt:lpstr>Georgia</vt:lpstr>
      <vt:lpstr>Impact</vt:lpstr>
      <vt:lpstr>Noto Sans Symbols</vt:lpstr>
      <vt:lpstr>Trebuchet MS</vt:lpstr>
      <vt:lpstr>Administrativní</vt:lpstr>
      <vt:lpstr>School management</vt:lpstr>
      <vt:lpstr>Organizational information</vt:lpstr>
      <vt:lpstr>Portfolio task</vt:lpstr>
      <vt:lpstr>Literature</vt:lpstr>
      <vt:lpstr>What is the purpose of this subject?</vt:lpstr>
      <vt:lpstr>What is the purpose of this subject?</vt:lpstr>
      <vt:lpstr>What is management?</vt:lpstr>
      <vt:lpstr>Management</vt:lpstr>
      <vt:lpstr>This subject will cover</vt:lpstr>
      <vt:lpstr>Why is this course important?</vt:lpstr>
      <vt:lpstr>Maslow pyramid</vt:lpstr>
      <vt:lpstr>Maslow pyramid</vt:lpstr>
      <vt:lpstr>Groupwork – 5 minutes</vt:lpstr>
      <vt:lpstr>What do they need consider</vt:lpstr>
      <vt:lpstr>GOOD TEACHER                   </vt:lpstr>
      <vt:lpstr>What legislation do teachers need to know?</vt:lpstr>
      <vt:lpstr>What legislation do teachers need to know?</vt:lpstr>
      <vt:lpstr>GOOD TEACHER                   </vt:lpstr>
      <vt:lpstr>Competencies of a teacher</vt:lpstr>
      <vt:lpstr>Competencies of a teacher</vt:lpstr>
      <vt:lpstr>Competencies of a teacher</vt:lpstr>
      <vt:lpstr>CLASS TEACHER                     </vt:lpstr>
      <vt:lpstr>SUPERVISORY OBLIGATION OF SCHOOL = TEACHER                 </vt:lpstr>
      <vt:lpstr>WHEN TEACHER DOES SUPERVISION?                   </vt:lpstr>
      <vt:lpstr>WHEN TEACHER DOES SUPERVISION                 </vt:lpstr>
      <vt:lpstr>SCHOOLS MUST                 </vt:lpstr>
      <vt:lpstr>WHEN TO INSTRUCT PUPILS                 </vt:lpstr>
      <vt:lpstr>ORGANIZATION OF OUT-OF-SCHOOL EVENT                  </vt:lpstr>
      <vt:lpstr>CASE STUDY                      </vt:lpstr>
      <vt:lpstr>CASE STUDY                      </vt:lpstr>
      <vt:lpstr>CASE STUDY                      </vt:lpstr>
      <vt:lpstr>CASE STUDY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management</dc:title>
  <dc:creator>Bradova</dc:creator>
  <cp:lastModifiedBy>Uživatel systému Windows</cp:lastModifiedBy>
  <cp:revision>13</cp:revision>
  <dcterms:modified xsi:type="dcterms:W3CDTF">2018-10-01T15:06:42Z</dcterms:modified>
</cp:coreProperties>
</file>