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0C2F-A66E-473E-A770-62AF482CC36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16E7-7682-4AE3-A19F-2DBE6C60F8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0C2F-A66E-473E-A770-62AF482CC36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16E7-7682-4AE3-A19F-2DBE6C60F8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0C2F-A66E-473E-A770-62AF482CC36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16E7-7682-4AE3-A19F-2DBE6C60F8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0C2F-A66E-473E-A770-62AF482CC36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16E7-7682-4AE3-A19F-2DBE6C60F8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0C2F-A66E-473E-A770-62AF482CC36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16E7-7682-4AE3-A19F-2DBE6C60F8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0C2F-A66E-473E-A770-62AF482CC36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16E7-7682-4AE3-A19F-2DBE6C60F8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0C2F-A66E-473E-A770-62AF482CC36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16E7-7682-4AE3-A19F-2DBE6C60F8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0C2F-A66E-473E-A770-62AF482CC36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16E7-7682-4AE3-A19F-2DBE6C60F8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0C2F-A66E-473E-A770-62AF482CC36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16E7-7682-4AE3-A19F-2DBE6C60F8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0C2F-A66E-473E-A770-62AF482CC36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16E7-7682-4AE3-A19F-2DBE6C60F8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D0C2F-A66E-473E-A770-62AF482CC36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16E7-7682-4AE3-A19F-2DBE6C60F8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D0C2F-A66E-473E-A770-62AF482CC36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516E7-7682-4AE3-A19F-2DBE6C60F8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Etika ve zdravotnictví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Základní pojmy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Profesní 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etika zdravotnictví</a:t>
            </a:r>
          </a:p>
          <a:p>
            <a:r>
              <a:rPr lang="cs-CZ" dirty="0" smtClean="0"/>
              <a:t>lékařská etika</a:t>
            </a:r>
          </a:p>
          <a:p>
            <a:r>
              <a:rPr lang="cs-CZ" dirty="0" smtClean="0"/>
              <a:t>etika politiky</a:t>
            </a:r>
          </a:p>
          <a:p>
            <a:r>
              <a:rPr lang="cs-CZ" dirty="0" smtClean="0"/>
              <a:t>Etika náboženství</a:t>
            </a:r>
          </a:p>
          <a:p>
            <a:r>
              <a:rPr lang="cs-CZ" dirty="0" smtClean="0"/>
              <a:t>etika ve výchově,…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Lékařská 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souhrnně označuje etické problémy v lékařství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Zdravotnická 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souhrnně označuje etickou problematiku týkající se zdravotnictví, zejména zdravotnických systémů</a:t>
            </a:r>
          </a:p>
          <a:p>
            <a:r>
              <a:rPr lang="cs-CZ" dirty="0" smtClean="0"/>
              <a:t>součástí tzv. </a:t>
            </a:r>
            <a:r>
              <a:rPr lang="cs-CZ" b="1" dirty="0" smtClean="0"/>
              <a:t>ošetřovatelská etika</a:t>
            </a: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Etické dilema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obtížná volba mezi dvěma vzájemně se vylučujícími možnostmi </a:t>
            </a:r>
          </a:p>
          <a:p>
            <a:r>
              <a:rPr lang="cs-CZ" dirty="0" smtClean="0"/>
              <a:t>není nikdy a nebude jen jedno možné či dobré řešení</a:t>
            </a:r>
          </a:p>
          <a:p>
            <a:r>
              <a:rPr lang="cs-CZ" dirty="0" smtClean="0"/>
              <a:t>lze vyřešit rozhodnutím, případně zákonem</a:t>
            </a:r>
          </a:p>
          <a:p>
            <a:r>
              <a:rPr lang="cs-CZ" dirty="0" smtClean="0"/>
              <a:t>lze eticky odvodit pomocí etických principů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Paradox etických dilemat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nemají jednoznačná řešení, ale musí být jednoznačně řešena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Etický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nerozřešená otázka, nesnadný úkol, </a:t>
            </a:r>
          </a:p>
          <a:p>
            <a:r>
              <a:rPr lang="cs-CZ" dirty="0" smtClean="0"/>
              <a:t>lze nalézt řešení, které vyhovuje zúčastněným stranám </a:t>
            </a:r>
          </a:p>
          <a:p>
            <a:r>
              <a:rPr lang="cs-CZ" dirty="0" smtClean="0"/>
              <a:t>možný kompromis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Etika srovnávací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zabývá se proměnou hodnot</a:t>
            </a:r>
          </a:p>
          <a:p>
            <a:r>
              <a:rPr lang="pl-PL" dirty="0" smtClean="0"/>
              <a:t>proč a za </a:t>
            </a:r>
            <a:r>
              <a:rPr lang="cs-CZ" dirty="0" smtClean="0"/>
              <a:t>jakých okolností k proměně dochází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etiky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Etika (</a:t>
            </a:r>
            <a:r>
              <a:rPr lang="cs-CZ" b="1" i="1" dirty="0" err="1" smtClean="0"/>
              <a:t>ethika</a:t>
            </a:r>
            <a:r>
              <a:rPr lang="cs-CZ" b="1" i="1" dirty="0" smtClean="0"/>
              <a:t>, </a:t>
            </a:r>
            <a:r>
              <a:rPr lang="cs-CZ" b="1" i="1" dirty="0" err="1" smtClean="0"/>
              <a:t>řec</a:t>
            </a:r>
            <a:r>
              <a:rPr lang="cs-CZ" b="1" i="1" dirty="0" smtClean="0"/>
              <a:t>. </a:t>
            </a:r>
            <a:r>
              <a:rPr lang="cs-CZ" b="1" i="1" dirty="0" err="1" smtClean="0"/>
              <a:t>ethos</a:t>
            </a:r>
            <a:r>
              <a:rPr lang="cs-CZ" b="1" i="1" dirty="0" smtClean="0"/>
              <a:t> – mrav)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věda o mravnosti, o pravidlech mravního jednání, o mravních zásadách, a na rozdíl od morálky představuje obsahový, motivační aspekt“</a:t>
            </a:r>
          </a:p>
          <a:p>
            <a:r>
              <a:rPr lang="cs-CZ" dirty="0" smtClean="0"/>
              <a:t>„</a:t>
            </a:r>
            <a:r>
              <a:rPr lang="cs-CZ" b="1" i="1" dirty="0" smtClean="0"/>
              <a:t>Konat dobro a vyhýbat se zlu</a:t>
            </a:r>
            <a:r>
              <a:rPr lang="cs-CZ" i="1" dirty="0" smtClean="0"/>
              <a:t>“, </a:t>
            </a:r>
            <a:r>
              <a:rPr lang="cs-CZ" dirty="0" smtClean="0"/>
              <a:t>je </a:t>
            </a:r>
            <a:r>
              <a:rPr lang="cs-CZ" dirty="0" err="1" smtClean="0"/>
              <a:t>primum</a:t>
            </a:r>
            <a:r>
              <a:rPr lang="cs-CZ" dirty="0" smtClean="0"/>
              <a:t> principium celé etiky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a úkol etiky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posuzování</a:t>
            </a:r>
            <a:r>
              <a:rPr lang="cs-CZ" dirty="0" smtClean="0"/>
              <a:t> dobra a zla, a následně také pravdy a lži, spravedlnosti a nespravedlnosti,…</a:t>
            </a:r>
          </a:p>
          <a:p>
            <a:r>
              <a:rPr lang="cs-CZ" dirty="0" smtClean="0"/>
              <a:t>stanovovat mravní povinnosti nebo přikázání </a:t>
            </a:r>
          </a:p>
          <a:p>
            <a:r>
              <a:rPr lang="cs-CZ" b="1" dirty="0" smtClean="0"/>
              <a:t>nalézat</a:t>
            </a:r>
            <a:r>
              <a:rPr lang="cs-CZ" dirty="0" smtClean="0"/>
              <a:t> pro člověka platná </a:t>
            </a:r>
            <a:r>
              <a:rPr lang="cs-CZ" b="1" dirty="0" smtClean="0"/>
              <a:t>kritéria</a:t>
            </a:r>
            <a:r>
              <a:rPr lang="cs-CZ" dirty="0" smtClean="0"/>
              <a:t>, podle kterých by mohl spolehlivě rozlišit dobré od zlého </a:t>
            </a:r>
          </a:p>
          <a:p>
            <a:r>
              <a:rPr lang="cs-CZ" b="1" dirty="0" smtClean="0"/>
              <a:t>stanovit</a:t>
            </a:r>
            <a:r>
              <a:rPr lang="cs-CZ" dirty="0" smtClean="0"/>
              <a:t>, co je nejvyšší hodnotou, k níž by mělo jeho jednání směřovat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Etická metoda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metodou etiky je </a:t>
            </a:r>
            <a:r>
              <a:rPr lang="cs-CZ" b="1" dirty="0" smtClean="0"/>
              <a:t>diskuse </a:t>
            </a:r>
          </a:p>
          <a:p>
            <a:r>
              <a:rPr lang="cs-CZ" dirty="0" smtClean="0"/>
              <a:t>technikou pak </a:t>
            </a:r>
            <a:r>
              <a:rPr lang="cs-CZ" b="1" dirty="0" smtClean="0"/>
              <a:t>argument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Morálka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Morálka (z lat. </a:t>
            </a:r>
            <a:r>
              <a:rPr lang="pl-PL" b="1" i="1" dirty="0" smtClean="0"/>
              <a:t>mos – mrav, moralis – mravní)</a:t>
            </a:r>
          </a:p>
          <a:p>
            <a:r>
              <a:rPr lang="cs-CZ" dirty="0" smtClean="0"/>
              <a:t>soubor pravidel uznávané mravnosti </a:t>
            </a:r>
          </a:p>
          <a:p>
            <a:r>
              <a:rPr lang="cs-CZ" dirty="0" smtClean="0"/>
              <a:t>soubor nepsaných pravidel </a:t>
            </a:r>
          </a:p>
          <a:p>
            <a:r>
              <a:rPr lang="cs-CZ" dirty="0" smtClean="0"/>
              <a:t>osvojení pravidel se děje tradicí a společenskou </a:t>
            </a:r>
            <a:r>
              <a:rPr lang="pl-PL" dirty="0" smtClean="0"/>
              <a:t>praxí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Morálka (</a:t>
            </a:r>
            <a:r>
              <a:rPr lang="cs-CZ" b="1" dirty="0" err="1" smtClean="0"/>
              <a:t>vs.etika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pravidla</a:t>
            </a:r>
            <a:r>
              <a:rPr lang="cs-CZ" dirty="0" smtClean="0"/>
              <a:t> lidského jednání</a:t>
            </a:r>
          </a:p>
          <a:p>
            <a:r>
              <a:rPr lang="cs-CZ" dirty="0" smtClean="0"/>
              <a:t>morálka odpovídá principům a hodnotám, k nimž je jedinec vázán osobně</a:t>
            </a:r>
          </a:p>
          <a:p>
            <a:r>
              <a:rPr lang="cs-CZ" dirty="0" smtClean="0"/>
              <a:t>představuje formální aspekt mravnosti, tj. shodu jednání s morálním svědomím </a:t>
            </a:r>
          </a:p>
          <a:p>
            <a:r>
              <a:rPr lang="cs-CZ" dirty="0" smtClean="0"/>
              <a:t>ve společnosti  není jen jedna morálka </a:t>
            </a:r>
          </a:p>
          <a:p>
            <a:r>
              <a:rPr lang="cs-CZ" dirty="0" smtClean="0"/>
              <a:t>morální názory mohou být i rozporuplné a protichůdné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Přirozená morálka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princip: Aby člověk nečinil jiným to, co sám nechce, aby činili jemu </a:t>
            </a:r>
          </a:p>
          <a:p>
            <a:r>
              <a:rPr lang="cs-CZ" dirty="0" smtClean="0"/>
              <a:t>morální vědomí lze kultivovat výchovou, sociálními faktory aj. </a:t>
            </a:r>
          </a:p>
          <a:p>
            <a:r>
              <a:rPr lang="cs-CZ" dirty="0" smtClean="0"/>
              <a:t>člověk jedná mravně proto, ne že mu to někdo přikazuje, ale z úcty před sebou samým (vnitřní kázeň)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Etika vs. morálka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Etika je nadřazena pojmu morálka.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Etika (vs. morálka)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zabývá se pravidly a hodnotami obecně</a:t>
            </a:r>
          </a:p>
          <a:p>
            <a:r>
              <a:rPr lang="cs-CZ" dirty="0" smtClean="0"/>
              <a:t>filozofická disciplína </a:t>
            </a:r>
          </a:p>
          <a:p>
            <a:r>
              <a:rPr lang="cs-CZ" b="1" dirty="0" smtClean="0"/>
              <a:t>zkoumá podstatu </a:t>
            </a:r>
            <a:r>
              <a:rPr lang="cs-CZ" dirty="0" smtClean="0"/>
              <a:t>a </a:t>
            </a:r>
            <a:r>
              <a:rPr lang="cs-CZ" b="1" dirty="0" smtClean="0"/>
              <a:t>původ</a:t>
            </a:r>
            <a:r>
              <a:rPr lang="cs-CZ" dirty="0" smtClean="0"/>
              <a:t> pravidel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387</Words>
  <Application>Microsoft Office PowerPoint</Application>
  <PresentationFormat>Předvádění na obrazovce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sady Office</vt:lpstr>
      <vt:lpstr>Etika ve zdravotnictví</vt:lpstr>
      <vt:lpstr>Definice etiky</vt:lpstr>
      <vt:lpstr>Obsah a úkol etiky</vt:lpstr>
      <vt:lpstr>Etická metoda</vt:lpstr>
      <vt:lpstr>Morálka</vt:lpstr>
      <vt:lpstr>Morálka (vs.etika)</vt:lpstr>
      <vt:lpstr>Přirozená morálka</vt:lpstr>
      <vt:lpstr>Etika vs. morálka</vt:lpstr>
      <vt:lpstr>Etika (vs. morálka)</vt:lpstr>
      <vt:lpstr>Profesní etika</vt:lpstr>
      <vt:lpstr>Lékařská etika</vt:lpstr>
      <vt:lpstr>Zdravotnická etika</vt:lpstr>
      <vt:lpstr>Etické dilema</vt:lpstr>
      <vt:lpstr>Paradox etických dilemat</vt:lpstr>
      <vt:lpstr>Etický problém</vt:lpstr>
      <vt:lpstr>Etika srovnávací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ve zdravotnictví</dc:title>
  <dc:creator>Javorova Barbora</dc:creator>
  <cp:lastModifiedBy>bjavorova</cp:lastModifiedBy>
  <cp:revision>5</cp:revision>
  <dcterms:created xsi:type="dcterms:W3CDTF">2015-10-08T09:01:03Z</dcterms:created>
  <dcterms:modified xsi:type="dcterms:W3CDTF">2018-09-27T14:02:50Z</dcterms:modified>
</cp:coreProperties>
</file>