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72" r:id="rId3"/>
    <p:sldId id="263" r:id="rId4"/>
    <p:sldId id="258" r:id="rId5"/>
    <p:sldId id="264" r:id="rId6"/>
    <p:sldId id="261" r:id="rId7"/>
    <p:sldId id="266" r:id="rId8"/>
    <p:sldId id="265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2D4F7-6CBF-4515-BF1D-531CAA650F2C}" type="datetimeFigureOut">
              <a:rPr lang="cs-CZ" smtClean="0"/>
              <a:t>21. 10. 2018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5FD48-ACF2-4B27-8C58-1E55D6E732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211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Shrnout, že co ví  jsme si v podstatě řekli minule, takže si potvrdily, že jejich znalosti</a:t>
            </a:r>
            <a:r>
              <a:rPr lang="cs-CZ" baseline="0" dirty="0"/>
              <a:t> jsou v pořádku. A navázala bych, že to, co psaly, že potřebují, si z velké části zodpovíme dnes.</a:t>
            </a:r>
          </a:p>
          <a:p>
            <a:r>
              <a:rPr lang="cs-CZ" baseline="0" dirty="0"/>
              <a:t>Než se k tomu dostaneme, podíváme se </a:t>
            </a:r>
            <a:r>
              <a:rPr lang="cs-CZ" baseline="0" dirty="0" err="1"/>
              <a:t>najejich</a:t>
            </a:r>
            <a:r>
              <a:rPr lang="cs-CZ" baseline="0" dirty="0"/>
              <a:t> první úkol – přečtení skript.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5FD48-ACF2-4B27-8C58-1E55D6E7327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383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Pak by mohly ostatním představit, co komentovaly. A my bychom otázkami mohly podpořit jejich úvahy o sobě – co se o sobě dověděly, s čím jim reflexe pomohla 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5FD48-ACF2-4B27-8C58-1E55D6E7327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163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Tady budou vložené otázky k SZZ (ještě je dokončuje Honza Mareš, ale do pátku by měly být hotové) – provedla bych studenty tím, jak budou organizované.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5FD48-ACF2-4B27-8C58-1E55D6E7327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889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Tady</a:t>
            </a:r>
            <a:r>
              <a:rPr lang="cs-CZ" baseline="0" dirty="0"/>
              <a:t> bych prosila doplnit nějaká „kritéria“, která by jim pomohla v </a:t>
            </a:r>
            <a:r>
              <a:rPr lang="cs-CZ" baseline="0"/>
              <a:t>tvorbě prezentace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5FD48-ACF2-4B27-8C58-1E55D6E7327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723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65C2F61-E4D6-40E5-AD5C-C72E771DB6C8}" type="datetimeFigureOut">
              <a:rPr lang="cs-CZ" smtClean="0"/>
              <a:t>21. 10. 2018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21. 10. 2018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21. 10. 2018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21. 10. 2018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21. 10. 2018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21. 10. 2018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21. 10. 2018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21. 10. 2018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21. 10. 2018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21. 10. 2018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21. 10. 2018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65C2F61-E4D6-40E5-AD5C-C72E771DB6C8}" type="datetimeFigureOut">
              <a:rPr lang="cs-CZ" smtClean="0"/>
              <a:t>21. 10. 2018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oodlinka.ics.muni.cz/course/view.php?id=2778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Tvorba profesního portfolia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Zora Syslová, Michaela Píšová, Veronika Rodová, Anna Tomková</a:t>
            </a:r>
          </a:p>
        </p:txBody>
      </p:sp>
    </p:spTree>
    <p:extLst>
      <p:ext uri="{BB962C8B-B14F-4D97-AF65-F5344CB8AC3E}">
        <p14:creationId xmlns:p14="http://schemas.microsoft.com/office/powerpoint/2010/main" val="1726186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OČEKÁVÁNÍ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b="1" dirty="0"/>
              <a:t>„Co už vím“ </a:t>
            </a:r>
            <a:r>
              <a:rPr lang="cs-CZ" dirty="0"/>
              <a:t>- osobní vizitka, sledování vlastního vývoje (</a:t>
            </a:r>
            <a:r>
              <a:rPr lang="cs-CZ" dirty="0" err="1"/>
              <a:t>seberozvoj</a:t>
            </a:r>
            <a:r>
              <a:rPr lang="cs-CZ" dirty="0"/>
              <a:t>), součást SZZ, opora pro mou budoucí práci ve školství.</a:t>
            </a:r>
          </a:p>
          <a:p>
            <a:pPr marL="68580" indent="0">
              <a:buNone/>
            </a:pPr>
            <a:r>
              <a:rPr lang="cs-CZ" b="1" dirty="0"/>
              <a:t>„Co potřebuji vědět“ </a:t>
            </a:r>
            <a:r>
              <a:rPr lang="cs-CZ" dirty="0"/>
              <a:t>– jak ho tvořit, co by mělo obsahovat, jak ho prezentovat u SZZ, jak by mělo být uspořádáno, jak správně provést reflexi své práce. 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8785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SKRIPTA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Co jste se dověděly ze skript?</a:t>
            </a:r>
          </a:p>
          <a:p>
            <a:pPr lvl="0"/>
            <a:r>
              <a:rPr lang="cs-CZ" dirty="0"/>
              <a:t>Co vás napadalo při jejich čtení?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643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SAMOSTATNÁ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dirty="0"/>
              <a:t>Zkuste svoje portfolio strukturovat podle nějakého klíče a poté ostatním vysvětlit, co bylo tím klíčem.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040699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SAMOSTATNÁ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Vyberte jeden z vašich artefaktů v portfoliu a okomentujte jej (reflektujte) jej.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65340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Státní závěrečná zkouška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lačítko akce: Dokument 3">
            <a:hlinkClick r:id="" action="ppaction://noaction" highlightClick="1"/>
          </p:cNvPr>
          <p:cNvSpPr/>
          <p:nvPr/>
        </p:nvSpPr>
        <p:spPr>
          <a:xfrm>
            <a:off x="7724633" y="3930555"/>
            <a:ext cx="1042416" cy="104241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773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740176"/>
          </a:xfrm>
        </p:spPr>
        <p:txBody>
          <a:bodyPr/>
          <a:lstStyle/>
          <a:p>
            <a:r>
              <a:rPr lang="cs-CZ" dirty="0"/>
              <a:t>SAMOSTATNÁ PRÁCE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096" y="1889760"/>
            <a:ext cx="8229600" cy="460248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dirty="0"/>
              <a:t>Pokuste se najít v portfoliu dokumenty, které byste mohly využít k dokladování jednotlivých otázek (okruhů) SZZ.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600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příště: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Do </a:t>
            </a:r>
            <a:r>
              <a:rPr lang="cs-CZ" b="1" dirty="0"/>
              <a:t>30. října 2018</a:t>
            </a:r>
            <a:r>
              <a:rPr lang="cs-CZ" dirty="0"/>
              <a:t> vložit do </a:t>
            </a:r>
            <a:r>
              <a:rPr lang="cs-CZ" dirty="0" err="1"/>
              <a:t>moodlinky</a:t>
            </a:r>
            <a:r>
              <a:rPr lang="cs-CZ" dirty="0"/>
              <a:t> prezentaci svého portfolia (</a:t>
            </a:r>
            <a:r>
              <a:rPr lang="cs-CZ" dirty="0">
                <a:hlinkClick r:id="rId3"/>
              </a:rPr>
              <a:t>http://moodlinka.ics.muni.cz/</a:t>
            </a:r>
            <a:r>
              <a:rPr lang="cs-CZ" dirty="0" err="1">
                <a:hlinkClick r:id="rId3"/>
              </a:rPr>
              <a:t>course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view.php?id</a:t>
            </a:r>
            <a:r>
              <a:rPr lang="cs-CZ" dirty="0">
                <a:hlinkClick r:id="rId3"/>
              </a:rPr>
              <a:t>=2778</a:t>
            </a:r>
            <a:r>
              <a:rPr lang="cs-CZ" dirty="0"/>
              <a:t>)</a:t>
            </a:r>
          </a:p>
          <a:p>
            <a:pPr marL="68580" indent="0">
              <a:buNone/>
            </a:pPr>
            <a:r>
              <a:rPr lang="cs-CZ" dirty="0"/>
              <a:t>    </a:t>
            </a:r>
          </a:p>
          <a:p>
            <a:pPr marL="68580" indent="0">
              <a:buNone/>
            </a:pPr>
            <a:r>
              <a:rPr lang="cs-CZ" dirty="0"/>
              <a:t>Doporučení: </a:t>
            </a:r>
          </a:p>
          <a:p>
            <a:pPr marL="68580" indent="0" algn="just">
              <a:buNone/>
            </a:pPr>
            <a:r>
              <a:rPr lang="cs-CZ" dirty="0"/>
              <a:t>Můžete využít </a:t>
            </a:r>
            <a:r>
              <a:rPr lang="cs-CZ" dirty="0" err="1" smtClean="0"/>
              <a:t>power</a:t>
            </a:r>
            <a:r>
              <a:rPr lang="cs-CZ" dirty="0" smtClean="0"/>
              <a:t>-pointovou </a:t>
            </a:r>
            <a:r>
              <a:rPr lang="cs-CZ" dirty="0"/>
              <a:t>prezentaci nebo i jiný způsob.</a:t>
            </a:r>
          </a:p>
          <a:p>
            <a:pPr marL="68580" indent="0" algn="just">
              <a:buNone/>
            </a:pPr>
            <a:r>
              <a:rPr lang="cs-CZ" dirty="0"/>
              <a:t>Prezentace by měla trvat </a:t>
            </a:r>
            <a:r>
              <a:rPr lang="cs-CZ" b="1" dirty="0"/>
              <a:t>7 minut </a:t>
            </a:r>
            <a:r>
              <a:rPr lang="cs-CZ" dirty="0"/>
              <a:t>(</a:t>
            </a:r>
            <a:r>
              <a:rPr lang="cs-CZ" dirty="0" smtClean="0"/>
              <a:t>5 -</a:t>
            </a:r>
            <a:r>
              <a:rPr lang="cs-CZ" dirty="0"/>
              <a:t>10 snímků; nastavte automatické přepínání snímků). </a:t>
            </a:r>
          </a:p>
          <a:p>
            <a:pPr marL="68580" indent="0" algn="just">
              <a:buNone/>
            </a:pPr>
            <a:r>
              <a:rPr lang="cs-CZ" dirty="0"/>
              <a:t>Strukturu necháváme na Vás, nezapomeňte objasnit </a:t>
            </a:r>
            <a:r>
              <a:rPr lang="cs-CZ" b="1" dirty="0"/>
              <a:t>klíč</a:t>
            </a:r>
            <a:r>
              <a:rPr lang="cs-CZ" dirty="0"/>
              <a:t>, podle kterého portfolio tvoříte a také představit konkrétní </a:t>
            </a:r>
            <a:r>
              <a:rPr lang="cs-CZ" b="1" dirty="0"/>
              <a:t>artefakt</a:t>
            </a:r>
            <a:r>
              <a:rPr lang="cs-CZ" dirty="0"/>
              <a:t>, na kterém doložíte Váš profesní posun a rozvoj. Hledejte způsob, který by dobře vystihoval Vaši jedinečnost, zkuste užít metaforického vyjádření. </a:t>
            </a:r>
          </a:p>
          <a:p>
            <a:pPr marL="68580" indent="0" algn="just">
              <a:buNone/>
            </a:pPr>
            <a:r>
              <a:rPr lang="cs-CZ" dirty="0"/>
              <a:t>Přejeme hodně dobrých a originálních nápadů.</a:t>
            </a:r>
          </a:p>
          <a:p>
            <a:pPr algn="just"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7916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69</TotalTime>
  <Words>390</Words>
  <Application>Microsoft Office PowerPoint</Application>
  <PresentationFormat>Širokoúhlá obrazovka</PresentationFormat>
  <Paragraphs>32</Paragraphs>
  <Slides>8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Calibri</vt:lpstr>
      <vt:lpstr>Century Gothic</vt:lpstr>
      <vt:lpstr>Wingdings 2</vt:lpstr>
      <vt:lpstr>Austin</vt:lpstr>
      <vt:lpstr>Tvorba profesního portfolia</vt:lpstr>
      <vt:lpstr>OČEKÁVÁNÍ</vt:lpstr>
      <vt:lpstr>SKRIPTA</vt:lpstr>
      <vt:lpstr>SAMOSTATNÁ PRÁCE</vt:lpstr>
      <vt:lpstr>SAMOSTATNÁ PRÁCE</vt:lpstr>
      <vt:lpstr>Státní závěrečná zkouška</vt:lpstr>
      <vt:lpstr>SAMOSTATNÁ PRÁCE</vt:lpstr>
      <vt:lpstr>Úkol na příště: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profesního portfolia</dc:title>
  <dc:creator>Syslova</dc:creator>
  <cp:lastModifiedBy> </cp:lastModifiedBy>
  <cp:revision>23</cp:revision>
  <dcterms:created xsi:type="dcterms:W3CDTF">2018-09-16T07:54:35Z</dcterms:created>
  <dcterms:modified xsi:type="dcterms:W3CDTF">2018-10-21T15:15:17Z</dcterms:modified>
</cp:coreProperties>
</file>